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365" r:id="rId2"/>
    <p:sldId id="3478" r:id="rId3"/>
    <p:sldId id="3484" r:id="rId4"/>
    <p:sldId id="3481" r:id="rId5"/>
    <p:sldId id="3469" r:id="rId6"/>
    <p:sldId id="3479" r:id="rId7"/>
    <p:sldId id="3482" r:id="rId8"/>
    <p:sldId id="3483" r:id="rId9"/>
    <p:sldId id="3475" r:id="rId10"/>
    <p:sldId id="3474" r:id="rId11"/>
    <p:sldId id="358" r:id="rId12"/>
    <p:sldId id="1450" r:id="rId13"/>
    <p:sldId id="3477" r:id="rId14"/>
    <p:sldId id="1427" r:id="rId15"/>
    <p:sldId id="34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367"/>
    <a:srgbClr val="008557"/>
    <a:srgbClr val="444A5A"/>
    <a:srgbClr val="454A58"/>
    <a:srgbClr val="5C606B"/>
    <a:srgbClr val="B502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73" autoAdjust="0"/>
    <p:restoredTop sz="93043" autoAdjust="0"/>
  </p:normalViewPr>
  <p:slideViewPr>
    <p:cSldViewPr snapToGrid="0" snapToObjects="1">
      <p:cViewPr>
        <p:scale>
          <a:sx n="78" d="100"/>
          <a:sy n="78" d="100"/>
        </p:scale>
        <p:origin x="144" y="2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68" d="100"/>
          <a:sy n="168" d="100"/>
        </p:scale>
        <p:origin x="626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3D558-2648-4DE4-B65A-9C5214027A6E}" type="doc">
      <dgm:prSet loTypeId="urn:microsoft.com/office/officeart/2005/8/layout/venn1" loCatId="relationship" qsTypeId="urn:microsoft.com/office/officeart/2005/8/quickstyle/simple1" qsCatId="simple" csTypeId="urn:microsoft.com/office/officeart/2005/8/colors/accent2_2" csCatId="accent2" phldr="1"/>
      <dgm:spPr/>
    </dgm:pt>
    <dgm:pt modelId="{BFCF2FF9-546B-4ECD-89BB-ADF8EA86FAD5}">
      <dgm:prSet phldrT="[Text]"/>
      <dgm:spPr/>
      <dgm:t>
        <a:bodyPr/>
        <a:lstStyle/>
        <a:p>
          <a:r>
            <a:rPr lang="en-US" b="1" dirty="0">
              <a:solidFill>
                <a:schemeClr val="bg2"/>
              </a:solidFill>
            </a:rPr>
            <a:t>VPF</a:t>
          </a:r>
        </a:p>
      </dgm:t>
    </dgm:pt>
    <dgm:pt modelId="{8E060911-21F6-408C-984E-5AB6CA4D5381}" type="parTrans" cxnId="{5DE6D439-3C81-460B-81D6-A975C05955BE}">
      <dgm:prSet/>
      <dgm:spPr/>
      <dgm:t>
        <a:bodyPr/>
        <a:lstStyle/>
        <a:p>
          <a:endParaRPr lang="en-US"/>
        </a:p>
      </dgm:t>
    </dgm:pt>
    <dgm:pt modelId="{89529925-6481-4DE2-BCE4-89F6376FD64C}" type="sibTrans" cxnId="{5DE6D439-3C81-460B-81D6-A975C05955BE}">
      <dgm:prSet/>
      <dgm:spPr/>
      <dgm:t>
        <a:bodyPr/>
        <a:lstStyle/>
        <a:p>
          <a:endParaRPr lang="en-US"/>
        </a:p>
      </dgm:t>
    </dgm:pt>
    <dgm:pt modelId="{289C3F85-F2E0-4208-A43E-0CB5AF061D7B}">
      <dgm:prSet phldrT="[Text]"/>
      <dgm:spPr/>
      <dgm:t>
        <a:bodyPr/>
        <a:lstStyle/>
        <a:p>
          <a:r>
            <a:rPr lang="en-US" b="1" dirty="0">
              <a:solidFill>
                <a:schemeClr val="bg2"/>
              </a:solidFill>
            </a:rPr>
            <a:t>MITOS</a:t>
          </a:r>
        </a:p>
      </dgm:t>
    </dgm:pt>
    <dgm:pt modelId="{3C6B1EA6-FAE9-46AA-8BCD-720A43A8B38B}" type="parTrans" cxnId="{D893D52D-D11C-4B7F-9ADB-A87C50F1D8C7}">
      <dgm:prSet/>
      <dgm:spPr/>
      <dgm:t>
        <a:bodyPr/>
        <a:lstStyle/>
        <a:p>
          <a:endParaRPr lang="en-US"/>
        </a:p>
      </dgm:t>
    </dgm:pt>
    <dgm:pt modelId="{6E12D4BC-25F1-429A-A7B1-6ECEFB31ED5C}" type="sibTrans" cxnId="{D893D52D-D11C-4B7F-9ADB-A87C50F1D8C7}">
      <dgm:prSet/>
      <dgm:spPr/>
      <dgm:t>
        <a:bodyPr/>
        <a:lstStyle/>
        <a:p>
          <a:endParaRPr lang="en-US"/>
        </a:p>
      </dgm:t>
    </dgm:pt>
    <dgm:pt modelId="{E8E632EE-8A60-49DB-9E5A-8F616C042230}">
      <dgm:prSet phldrT="[Text]"/>
      <dgm:spPr/>
      <dgm:t>
        <a:bodyPr/>
        <a:lstStyle/>
        <a:p>
          <a:r>
            <a:rPr lang="en-US" dirty="0">
              <a:solidFill>
                <a:schemeClr val="bg2"/>
              </a:solidFill>
            </a:rPr>
            <a:t>Engage with vendors</a:t>
          </a:r>
        </a:p>
      </dgm:t>
    </dgm:pt>
    <dgm:pt modelId="{6B6B49C3-F1CE-4496-9DB4-5ED48A862654}" type="parTrans" cxnId="{07510C18-F2A9-4D1D-AC87-3A7D6686D139}">
      <dgm:prSet/>
      <dgm:spPr/>
      <dgm:t>
        <a:bodyPr/>
        <a:lstStyle/>
        <a:p>
          <a:endParaRPr lang="en-US"/>
        </a:p>
      </dgm:t>
    </dgm:pt>
    <dgm:pt modelId="{27D9FC34-172A-46AB-AA4D-5277F361657D}" type="sibTrans" cxnId="{07510C18-F2A9-4D1D-AC87-3A7D6686D139}">
      <dgm:prSet/>
      <dgm:spPr/>
      <dgm:t>
        <a:bodyPr/>
        <a:lstStyle/>
        <a:p>
          <a:endParaRPr lang="en-US"/>
        </a:p>
      </dgm:t>
    </dgm:pt>
    <dgm:pt modelId="{81448E06-04F8-451A-B9BE-41F3E3C44952}">
      <dgm:prSet phldrT="[Text]"/>
      <dgm:spPr/>
      <dgm:t>
        <a:bodyPr/>
        <a:lstStyle/>
        <a:p>
          <a:r>
            <a:rPr lang="en-US" dirty="0">
              <a:solidFill>
                <a:schemeClr val="bg2"/>
              </a:solidFill>
            </a:rPr>
            <a:t>Identify “back end” opportunities</a:t>
          </a:r>
        </a:p>
      </dgm:t>
    </dgm:pt>
    <dgm:pt modelId="{3E1D40CA-E90D-48D4-BADD-964F1224619C}" type="parTrans" cxnId="{8C29B32F-FCD3-487B-B500-0380229001BA}">
      <dgm:prSet/>
      <dgm:spPr/>
      <dgm:t>
        <a:bodyPr/>
        <a:lstStyle/>
        <a:p>
          <a:endParaRPr lang="en-US"/>
        </a:p>
      </dgm:t>
    </dgm:pt>
    <dgm:pt modelId="{B9CD6EE8-EBCB-48B6-BDC4-F998B6FDA15C}" type="sibTrans" cxnId="{8C29B32F-FCD3-487B-B500-0380229001BA}">
      <dgm:prSet/>
      <dgm:spPr/>
      <dgm:t>
        <a:bodyPr/>
        <a:lstStyle/>
        <a:p>
          <a:endParaRPr lang="en-US"/>
        </a:p>
      </dgm:t>
    </dgm:pt>
    <dgm:pt modelId="{90C055CE-87E0-4B74-A69E-3748694839D6}">
      <dgm:prSet phldrT="[Text]"/>
      <dgm:spPr/>
      <dgm:t>
        <a:bodyPr/>
        <a:lstStyle/>
        <a:p>
          <a:r>
            <a:rPr lang="en-US" dirty="0">
              <a:solidFill>
                <a:schemeClr val="bg2"/>
              </a:solidFill>
            </a:rPr>
            <a:t>Communicate Institute’s purchasing priorities/values </a:t>
          </a:r>
        </a:p>
      </dgm:t>
    </dgm:pt>
    <dgm:pt modelId="{954D1013-7CED-4904-B64E-B39D0480BAB4}" type="parTrans" cxnId="{0F839D62-717E-43EA-B36E-20F6939C46CB}">
      <dgm:prSet/>
      <dgm:spPr/>
      <dgm:t>
        <a:bodyPr/>
        <a:lstStyle/>
        <a:p>
          <a:endParaRPr lang="en-US"/>
        </a:p>
      </dgm:t>
    </dgm:pt>
    <dgm:pt modelId="{BCAD58BC-CF3D-473B-B2AD-5201954FD7CD}" type="sibTrans" cxnId="{0F839D62-717E-43EA-B36E-20F6939C46CB}">
      <dgm:prSet/>
      <dgm:spPr/>
      <dgm:t>
        <a:bodyPr/>
        <a:lstStyle/>
        <a:p>
          <a:endParaRPr lang="en-US"/>
        </a:p>
      </dgm:t>
    </dgm:pt>
    <dgm:pt modelId="{1BA2C8D3-CF60-4DE3-9E07-6B18A241B840}">
      <dgm:prSet/>
      <dgm:spPr/>
      <dgm:t>
        <a:bodyPr/>
        <a:lstStyle/>
        <a:p>
          <a:r>
            <a:rPr lang="en-US" dirty="0">
              <a:solidFill>
                <a:schemeClr val="bg2"/>
              </a:solidFill>
            </a:rPr>
            <a:t>Engage  and convene campus stakeholders, research, faculty</a:t>
          </a:r>
        </a:p>
      </dgm:t>
    </dgm:pt>
    <dgm:pt modelId="{E2E0F07F-3707-49EA-BDB8-BDB79B44CDE3}" type="parTrans" cxnId="{699FCFDA-2188-47A6-B48F-DC10E81B5F43}">
      <dgm:prSet/>
      <dgm:spPr/>
      <dgm:t>
        <a:bodyPr/>
        <a:lstStyle/>
        <a:p>
          <a:endParaRPr lang="en-US"/>
        </a:p>
      </dgm:t>
    </dgm:pt>
    <dgm:pt modelId="{C4B60826-3FA1-4BAB-A808-1B01BF77324E}" type="sibTrans" cxnId="{699FCFDA-2188-47A6-B48F-DC10E81B5F43}">
      <dgm:prSet/>
      <dgm:spPr/>
      <dgm:t>
        <a:bodyPr/>
        <a:lstStyle/>
        <a:p>
          <a:endParaRPr lang="en-US"/>
        </a:p>
      </dgm:t>
    </dgm:pt>
    <dgm:pt modelId="{75146C2B-1239-4955-BF0A-821DA9A96F29}">
      <dgm:prSet/>
      <dgm:spPr/>
      <dgm:t>
        <a:bodyPr/>
        <a:lstStyle/>
        <a:p>
          <a:r>
            <a:rPr lang="en-US" dirty="0">
              <a:solidFill>
                <a:schemeClr val="bg2"/>
              </a:solidFill>
            </a:rPr>
            <a:t>Best practices</a:t>
          </a:r>
        </a:p>
      </dgm:t>
    </dgm:pt>
    <dgm:pt modelId="{25A9A918-CA9D-4F07-91BA-3B193C2DA29D}" type="parTrans" cxnId="{A02433D6-1381-43BD-9F29-1C032E9889C5}">
      <dgm:prSet/>
      <dgm:spPr/>
      <dgm:t>
        <a:bodyPr/>
        <a:lstStyle/>
        <a:p>
          <a:endParaRPr lang="en-US"/>
        </a:p>
      </dgm:t>
    </dgm:pt>
    <dgm:pt modelId="{2E1482DC-DD37-49EF-B342-C3F9525F9BA4}" type="sibTrans" cxnId="{A02433D6-1381-43BD-9F29-1C032E9889C5}">
      <dgm:prSet/>
      <dgm:spPr/>
      <dgm:t>
        <a:bodyPr/>
        <a:lstStyle/>
        <a:p>
          <a:endParaRPr lang="en-US"/>
        </a:p>
      </dgm:t>
    </dgm:pt>
    <dgm:pt modelId="{88A8E549-2AE5-4A06-8DBF-F6CC36C3D052}">
      <dgm:prSet/>
      <dgm:spPr/>
      <dgm:t>
        <a:bodyPr/>
        <a:lstStyle/>
        <a:p>
          <a:r>
            <a:rPr lang="en-US" dirty="0">
              <a:solidFill>
                <a:schemeClr val="bg2"/>
              </a:solidFill>
            </a:rPr>
            <a:t>ID opportunities with vendors for VPF to pursue</a:t>
          </a:r>
        </a:p>
      </dgm:t>
    </dgm:pt>
    <dgm:pt modelId="{2207F2AF-A8BD-459C-9DB8-0A88A6D67BE3}" type="parTrans" cxnId="{AA39E0E9-AE00-4297-A7B7-83592C705F84}">
      <dgm:prSet/>
      <dgm:spPr/>
      <dgm:t>
        <a:bodyPr/>
        <a:lstStyle/>
        <a:p>
          <a:endParaRPr lang="en-US"/>
        </a:p>
      </dgm:t>
    </dgm:pt>
    <dgm:pt modelId="{10D3BFEB-7F2E-43C9-B8D9-7A9DA323445C}" type="sibTrans" cxnId="{AA39E0E9-AE00-4297-A7B7-83592C705F84}">
      <dgm:prSet/>
      <dgm:spPr/>
      <dgm:t>
        <a:bodyPr/>
        <a:lstStyle/>
        <a:p>
          <a:endParaRPr lang="en-US"/>
        </a:p>
      </dgm:t>
    </dgm:pt>
    <dgm:pt modelId="{9CACFF89-1032-4084-9E31-F6E2A9BA4DE1}" type="pres">
      <dgm:prSet presAssocID="{3BE3D558-2648-4DE4-B65A-9C5214027A6E}" presName="compositeShape" presStyleCnt="0">
        <dgm:presLayoutVars>
          <dgm:chMax val="7"/>
          <dgm:dir/>
          <dgm:resizeHandles val="exact"/>
        </dgm:presLayoutVars>
      </dgm:prSet>
      <dgm:spPr/>
    </dgm:pt>
    <dgm:pt modelId="{B6F0E5CF-F6B9-4EBE-A8F2-DF5D4B50644D}" type="pres">
      <dgm:prSet presAssocID="{BFCF2FF9-546B-4ECD-89BB-ADF8EA86FAD5}" presName="circ1" presStyleLbl="vennNode1" presStyleIdx="0" presStyleCnt="2"/>
      <dgm:spPr/>
    </dgm:pt>
    <dgm:pt modelId="{16E23C9E-E064-494B-BBD0-79BDFAD2240A}" type="pres">
      <dgm:prSet presAssocID="{BFCF2FF9-546B-4ECD-89BB-ADF8EA86FAD5}" presName="circ1Tx" presStyleLbl="revTx" presStyleIdx="0" presStyleCnt="0">
        <dgm:presLayoutVars>
          <dgm:chMax val="0"/>
          <dgm:chPref val="0"/>
          <dgm:bulletEnabled val="1"/>
        </dgm:presLayoutVars>
      </dgm:prSet>
      <dgm:spPr/>
    </dgm:pt>
    <dgm:pt modelId="{16DE782F-ECCD-495F-ADEC-D869C06D09D7}" type="pres">
      <dgm:prSet presAssocID="{289C3F85-F2E0-4208-A43E-0CB5AF061D7B}" presName="circ2" presStyleLbl="vennNode1" presStyleIdx="1" presStyleCnt="2" custLinFactNeighborX="555" custLinFactNeighborY="-273"/>
      <dgm:spPr/>
    </dgm:pt>
    <dgm:pt modelId="{6900A4C3-D9B4-4ABE-A116-9C9452558487}" type="pres">
      <dgm:prSet presAssocID="{289C3F85-F2E0-4208-A43E-0CB5AF061D7B}" presName="circ2Tx" presStyleLbl="revTx" presStyleIdx="0" presStyleCnt="0">
        <dgm:presLayoutVars>
          <dgm:chMax val="0"/>
          <dgm:chPref val="0"/>
          <dgm:bulletEnabled val="1"/>
        </dgm:presLayoutVars>
      </dgm:prSet>
      <dgm:spPr/>
    </dgm:pt>
  </dgm:ptLst>
  <dgm:cxnLst>
    <dgm:cxn modelId="{DE5D6C0A-4808-47E6-AC42-FF546738CEBF}" type="presOf" srcId="{289C3F85-F2E0-4208-A43E-0CB5AF061D7B}" destId="{16DE782F-ECCD-495F-ADEC-D869C06D09D7}" srcOrd="0" destOrd="0" presId="urn:microsoft.com/office/officeart/2005/8/layout/venn1"/>
    <dgm:cxn modelId="{07510C18-F2A9-4D1D-AC87-3A7D6686D139}" srcId="{BFCF2FF9-546B-4ECD-89BB-ADF8EA86FAD5}" destId="{E8E632EE-8A60-49DB-9E5A-8F616C042230}" srcOrd="0" destOrd="0" parTransId="{6B6B49C3-F1CE-4496-9DB4-5ED48A862654}" sibTransId="{27D9FC34-172A-46AB-AA4D-5277F361657D}"/>
    <dgm:cxn modelId="{9E5EB91B-1977-48F1-8AD1-DD04D63A140A}" type="presOf" srcId="{289C3F85-F2E0-4208-A43E-0CB5AF061D7B}" destId="{6900A4C3-D9B4-4ABE-A116-9C9452558487}" srcOrd="1" destOrd="0" presId="urn:microsoft.com/office/officeart/2005/8/layout/venn1"/>
    <dgm:cxn modelId="{01CB752B-782F-498C-A574-2B38DC886DD4}" type="presOf" srcId="{BFCF2FF9-546B-4ECD-89BB-ADF8EA86FAD5}" destId="{B6F0E5CF-F6B9-4EBE-A8F2-DF5D4B50644D}" srcOrd="0" destOrd="0" presId="urn:microsoft.com/office/officeart/2005/8/layout/venn1"/>
    <dgm:cxn modelId="{04FF302D-8E12-425F-88C5-0BFF7B682CAD}" type="presOf" srcId="{E8E632EE-8A60-49DB-9E5A-8F616C042230}" destId="{16E23C9E-E064-494B-BBD0-79BDFAD2240A}" srcOrd="1" destOrd="1" presId="urn:microsoft.com/office/officeart/2005/8/layout/venn1"/>
    <dgm:cxn modelId="{D893D52D-D11C-4B7F-9ADB-A87C50F1D8C7}" srcId="{3BE3D558-2648-4DE4-B65A-9C5214027A6E}" destId="{289C3F85-F2E0-4208-A43E-0CB5AF061D7B}" srcOrd="1" destOrd="0" parTransId="{3C6B1EA6-FAE9-46AA-8BCD-720A43A8B38B}" sibTransId="{6E12D4BC-25F1-429A-A7B1-6ECEFB31ED5C}"/>
    <dgm:cxn modelId="{8C29B32F-FCD3-487B-B500-0380229001BA}" srcId="{BFCF2FF9-546B-4ECD-89BB-ADF8EA86FAD5}" destId="{81448E06-04F8-451A-B9BE-41F3E3C44952}" srcOrd="1" destOrd="0" parTransId="{3E1D40CA-E90D-48D4-BADD-964F1224619C}" sibTransId="{B9CD6EE8-EBCB-48B6-BDC4-F998B6FDA15C}"/>
    <dgm:cxn modelId="{5DE6D439-3C81-460B-81D6-A975C05955BE}" srcId="{3BE3D558-2648-4DE4-B65A-9C5214027A6E}" destId="{BFCF2FF9-546B-4ECD-89BB-ADF8EA86FAD5}" srcOrd="0" destOrd="0" parTransId="{8E060911-21F6-408C-984E-5AB6CA4D5381}" sibTransId="{89529925-6481-4DE2-BCE4-89F6376FD64C}"/>
    <dgm:cxn modelId="{BDF3DD4C-AFFD-4B42-8A9A-0062182F5A5E}" type="presOf" srcId="{88A8E549-2AE5-4A06-8DBF-F6CC36C3D052}" destId="{16DE782F-ECCD-495F-ADEC-D869C06D09D7}" srcOrd="0" destOrd="3" presId="urn:microsoft.com/office/officeart/2005/8/layout/venn1"/>
    <dgm:cxn modelId="{0F839D62-717E-43EA-B36E-20F6939C46CB}" srcId="{BFCF2FF9-546B-4ECD-89BB-ADF8EA86FAD5}" destId="{90C055CE-87E0-4B74-A69E-3748694839D6}" srcOrd="2" destOrd="0" parTransId="{954D1013-7CED-4904-B64E-B39D0480BAB4}" sibTransId="{BCAD58BC-CF3D-473B-B2AD-5201954FD7CD}"/>
    <dgm:cxn modelId="{53D49364-1E47-483C-850E-99AF146907D0}" type="presOf" srcId="{1BA2C8D3-CF60-4DE3-9E07-6B18A241B840}" destId="{6900A4C3-D9B4-4ABE-A116-9C9452558487}" srcOrd="1" destOrd="1" presId="urn:microsoft.com/office/officeart/2005/8/layout/venn1"/>
    <dgm:cxn modelId="{32FF8867-37B4-4A02-89BC-F052CCBFA8D5}" type="presOf" srcId="{90C055CE-87E0-4B74-A69E-3748694839D6}" destId="{16E23C9E-E064-494B-BBD0-79BDFAD2240A}" srcOrd="1" destOrd="3" presId="urn:microsoft.com/office/officeart/2005/8/layout/venn1"/>
    <dgm:cxn modelId="{EBC4CD80-FDD7-4FC2-A666-E1B85A05AFBD}" type="presOf" srcId="{81448E06-04F8-451A-B9BE-41F3E3C44952}" destId="{16E23C9E-E064-494B-BBD0-79BDFAD2240A}" srcOrd="1" destOrd="2" presId="urn:microsoft.com/office/officeart/2005/8/layout/venn1"/>
    <dgm:cxn modelId="{3CA85682-3338-40B3-BE66-C53DC831DA88}" type="presOf" srcId="{75146C2B-1239-4955-BF0A-821DA9A96F29}" destId="{16DE782F-ECCD-495F-ADEC-D869C06D09D7}" srcOrd="0" destOrd="2" presId="urn:microsoft.com/office/officeart/2005/8/layout/venn1"/>
    <dgm:cxn modelId="{3A8C2D89-464D-40A4-90E6-F89FE969FEF8}" type="presOf" srcId="{90C055CE-87E0-4B74-A69E-3748694839D6}" destId="{B6F0E5CF-F6B9-4EBE-A8F2-DF5D4B50644D}" srcOrd="0" destOrd="3" presId="urn:microsoft.com/office/officeart/2005/8/layout/venn1"/>
    <dgm:cxn modelId="{AE928793-E220-4B14-B02B-F6F48559A80B}" type="presOf" srcId="{E8E632EE-8A60-49DB-9E5A-8F616C042230}" destId="{B6F0E5CF-F6B9-4EBE-A8F2-DF5D4B50644D}" srcOrd="0" destOrd="1" presId="urn:microsoft.com/office/officeart/2005/8/layout/venn1"/>
    <dgm:cxn modelId="{CA7F3997-699B-4C0B-9219-362F9795A007}" type="presOf" srcId="{81448E06-04F8-451A-B9BE-41F3E3C44952}" destId="{B6F0E5CF-F6B9-4EBE-A8F2-DF5D4B50644D}" srcOrd="0" destOrd="2" presId="urn:microsoft.com/office/officeart/2005/8/layout/venn1"/>
    <dgm:cxn modelId="{BD0E4399-A626-4A5B-9F3F-AE2FAEA541F5}" type="presOf" srcId="{1BA2C8D3-CF60-4DE3-9E07-6B18A241B840}" destId="{16DE782F-ECCD-495F-ADEC-D869C06D09D7}" srcOrd="0" destOrd="1" presId="urn:microsoft.com/office/officeart/2005/8/layout/venn1"/>
    <dgm:cxn modelId="{1886E19E-5582-476D-8910-166CD75A92AF}" type="presOf" srcId="{3BE3D558-2648-4DE4-B65A-9C5214027A6E}" destId="{9CACFF89-1032-4084-9E31-F6E2A9BA4DE1}" srcOrd="0" destOrd="0" presId="urn:microsoft.com/office/officeart/2005/8/layout/venn1"/>
    <dgm:cxn modelId="{890485C2-4F0B-42C9-B8CE-00E1889959A6}" type="presOf" srcId="{75146C2B-1239-4955-BF0A-821DA9A96F29}" destId="{6900A4C3-D9B4-4ABE-A116-9C9452558487}" srcOrd="1" destOrd="2" presId="urn:microsoft.com/office/officeart/2005/8/layout/venn1"/>
    <dgm:cxn modelId="{B18BC0C4-4370-488F-871B-E2FF24D4A4A9}" type="presOf" srcId="{88A8E549-2AE5-4A06-8DBF-F6CC36C3D052}" destId="{6900A4C3-D9B4-4ABE-A116-9C9452558487}" srcOrd="1" destOrd="3" presId="urn:microsoft.com/office/officeart/2005/8/layout/venn1"/>
    <dgm:cxn modelId="{4090ABD5-A797-4F70-A49B-294A08109C54}" type="presOf" srcId="{BFCF2FF9-546B-4ECD-89BB-ADF8EA86FAD5}" destId="{16E23C9E-E064-494B-BBD0-79BDFAD2240A}" srcOrd="1" destOrd="0" presId="urn:microsoft.com/office/officeart/2005/8/layout/venn1"/>
    <dgm:cxn modelId="{A02433D6-1381-43BD-9F29-1C032E9889C5}" srcId="{289C3F85-F2E0-4208-A43E-0CB5AF061D7B}" destId="{75146C2B-1239-4955-BF0A-821DA9A96F29}" srcOrd="1" destOrd="0" parTransId="{25A9A918-CA9D-4F07-91BA-3B193C2DA29D}" sibTransId="{2E1482DC-DD37-49EF-B342-C3F9525F9BA4}"/>
    <dgm:cxn modelId="{699FCFDA-2188-47A6-B48F-DC10E81B5F43}" srcId="{289C3F85-F2E0-4208-A43E-0CB5AF061D7B}" destId="{1BA2C8D3-CF60-4DE3-9E07-6B18A241B840}" srcOrd="0" destOrd="0" parTransId="{E2E0F07F-3707-49EA-BDB8-BDB79B44CDE3}" sibTransId="{C4B60826-3FA1-4BAB-A808-1B01BF77324E}"/>
    <dgm:cxn modelId="{AA39E0E9-AE00-4297-A7B7-83592C705F84}" srcId="{289C3F85-F2E0-4208-A43E-0CB5AF061D7B}" destId="{88A8E549-2AE5-4A06-8DBF-F6CC36C3D052}" srcOrd="2" destOrd="0" parTransId="{2207F2AF-A8BD-459C-9DB8-0A88A6D67BE3}" sibTransId="{10D3BFEB-7F2E-43C9-B8D9-7A9DA323445C}"/>
    <dgm:cxn modelId="{3F91C051-2E4E-4025-99CE-B6D51F63AC80}" type="presParOf" srcId="{9CACFF89-1032-4084-9E31-F6E2A9BA4DE1}" destId="{B6F0E5CF-F6B9-4EBE-A8F2-DF5D4B50644D}" srcOrd="0" destOrd="0" presId="urn:microsoft.com/office/officeart/2005/8/layout/venn1"/>
    <dgm:cxn modelId="{420862C0-1EE2-444C-9083-F0C0AFBA319E}" type="presParOf" srcId="{9CACFF89-1032-4084-9E31-F6E2A9BA4DE1}" destId="{16E23C9E-E064-494B-BBD0-79BDFAD2240A}" srcOrd="1" destOrd="0" presId="urn:microsoft.com/office/officeart/2005/8/layout/venn1"/>
    <dgm:cxn modelId="{6CBB0F4B-4282-4364-8179-C149DAD27C4B}" type="presParOf" srcId="{9CACFF89-1032-4084-9E31-F6E2A9BA4DE1}" destId="{16DE782F-ECCD-495F-ADEC-D869C06D09D7}" srcOrd="2" destOrd="0" presId="urn:microsoft.com/office/officeart/2005/8/layout/venn1"/>
    <dgm:cxn modelId="{10B41D7A-A199-4CA5-B27C-6A6052510CAF}" type="presParOf" srcId="{9CACFF89-1032-4084-9E31-F6E2A9BA4DE1}" destId="{6900A4C3-D9B4-4ABE-A116-9C9452558487}" srcOrd="3"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0E5CF-F6B9-4EBE-A8F2-DF5D4B50644D}">
      <dsp:nvSpPr>
        <dsp:cNvPr id="0" name=""/>
        <dsp:cNvSpPr/>
      </dsp:nvSpPr>
      <dsp:spPr>
        <a:xfrm>
          <a:off x="741953" y="14621"/>
          <a:ext cx="5346320" cy="534632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555750">
            <a:lnSpc>
              <a:spcPct val="90000"/>
            </a:lnSpc>
            <a:spcBef>
              <a:spcPct val="0"/>
            </a:spcBef>
            <a:spcAft>
              <a:spcPct val="35000"/>
            </a:spcAft>
            <a:buNone/>
          </a:pPr>
          <a:r>
            <a:rPr lang="en-US" sz="3500" b="1" kern="1200" dirty="0">
              <a:solidFill>
                <a:schemeClr val="bg2"/>
              </a:solidFill>
            </a:rPr>
            <a:t>VPF</a:t>
          </a:r>
        </a:p>
        <a:p>
          <a:pPr marL="228600" lvl="1" indent="-228600" algn="l" defTabSz="1200150">
            <a:lnSpc>
              <a:spcPct val="90000"/>
            </a:lnSpc>
            <a:spcBef>
              <a:spcPct val="0"/>
            </a:spcBef>
            <a:spcAft>
              <a:spcPct val="15000"/>
            </a:spcAft>
            <a:buChar char="•"/>
          </a:pPr>
          <a:r>
            <a:rPr lang="en-US" sz="2700" kern="1200" dirty="0">
              <a:solidFill>
                <a:schemeClr val="bg2"/>
              </a:solidFill>
            </a:rPr>
            <a:t>Engage with vendors</a:t>
          </a:r>
        </a:p>
        <a:p>
          <a:pPr marL="228600" lvl="1" indent="-228600" algn="l" defTabSz="1200150">
            <a:lnSpc>
              <a:spcPct val="90000"/>
            </a:lnSpc>
            <a:spcBef>
              <a:spcPct val="0"/>
            </a:spcBef>
            <a:spcAft>
              <a:spcPct val="15000"/>
            </a:spcAft>
            <a:buChar char="•"/>
          </a:pPr>
          <a:r>
            <a:rPr lang="en-US" sz="2700" kern="1200" dirty="0">
              <a:solidFill>
                <a:schemeClr val="bg2"/>
              </a:solidFill>
            </a:rPr>
            <a:t>Identify “back end” opportunities</a:t>
          </a:r>
        </a:p>
        <a:p>
          <a:pPr marL="228600" lvl="1" indent="-228600" algn="l" defTabSz="1200150">
            <a:lnSpc>
              <a:spcPct val="90000"/>
            </a:lnSpc>
            <a:spcBef>
              <a:spcPct val="0"/>
            </a:spcBef>
            <a:spcAft>
              <a:spcPct val="15000"/>
            </a:spcAft>
            <a:buChar char="•"/>
          </a:pPr>
          <a:r>
            <a:rPr lang="en-US" sz="2700" kern="1200" dirty="0">
              <a:solidFill>
                <a:schemeClr val="bg2"/>
              </a:solidFill>
            </a:rPr>
            <a:t>Communicate Institute’s purchasing priorities/values </a:t>
          </a:r>
        </a:p>
      </dsp:txBody>
      <dsp:txXfrm>
        <a:off x="1488512" y="645067"/>
        <a:ext cx="3082563" cy="4085428"/>
      </dsp:txXfrm>
    </dsp:sp>
    <dsp:sp modelId="{16DE782F-ECCD-495F-ADEC-D869C06D09D7}">
      <dsp:nvSpPr>
        <dsp:cNvPr id="0" name=""/>
        <dsp:cNvSpPr/>
      </dsp:nvSpPr>
      <dsp:spPr>
        <a:xfrm>
          <a:off x="4624830" y="26"/>
          <a:ext cx="5346320" cy="534632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555750">
            <a:lnSpc>
              <a:spcPct val="90000"/>
            </a:lnSpc>
            <a:spcBef>
              <a:spcPct val="0"/>
            </a:spcBef>
            <a:spcAft>
              <a:spcPct val="35000"/>
            </a:spcAft>
            <a:buNone/>
          </a:pPr>
          <a:r>
            <a:rPr lang="en-US" sz="3500" b="1" kern="1200" dirty="0">
              <a:solidFill>
                <a:schemeClr val="bg2"/>
              </a:solidFill>
            </a:rPr>
            <a:t>MITOS</a:t>
          </a:r>
        </a:p>
        <a:p>
          <a:pPr marL="228600" lvl="1" indent="-228600" algn="l" defTabSz="1200150">
            <a:lnSpc>
              <a:spcPct val="90000"/>
            </a:lnSpc>
            <a:spcBef>
              <a:spcPct val="0"/>
            </a:spcBef>
            <a:spcAft>
              <a:spcPct val="15000"/>
            </a:spcAft>
            <a:buChar char="•"/>
          </a:pPr>
          <a:r>
            <a:rPr lang="en-US" sz="2700" kern="1200" dirty="0">
              <a:solidFill>
                <a:schemeClr val="bg2"/>
              </a:solidFill>
            </a:rPr>
            <a:t>Engage  and convene campus stakeholders, research, faculty</a:t>
          </a:r>
        </a:p>
        <a:p>
          <a:pPr marL="228600" lvl="1" indent="-228600" algn="l" defTabSz="1200150">
            <a:lnSpc>
              <a:spcPct val="90000"/>
            </a:lnSpc>
            <a:spcBef>
              <a:spcPct val="0"/>
            </a:spcBef>
            <a:spcAft>
              <a:spcPct val="15000"/>
            </a:spcAft>
            <a:buChar char="•"/>
          </a:pPr>
          <a:r>
            <a:rPr lang="en-US" sz="2700" kern="1200" dirty="0">
              <a:solidFill>
                <a:schemeClr val="bg2"/>
              </a:solidFill>
            </a:rPr>
            <a:t>Best practices</a:t>
          </a:r>
        </a:p>
        <a:p>
          <a:pPr marL="228600" lvl="1" indent="-228600" algn="l" defTabSz="1200150">
            <a:lnSpc>
              <a:spcPct val="90000"/>
            </a:lnSpc>
            <a:spcBef>
              <a:spcPct val="0"/>
            </a:spcBef>
            <a:spcAft>
              <a:spcPct val="15000"/>
            </a:spcAft>
            <a:buChar char="•"/>
          </a:pPr>
          <a:r>
            <a:rPr lang="en-US" sz="2700" kern="1200" dirty="0">
              <a:solidFill>
                <a:schemeClr val="bg2"/>
              </a:solidFill>
            </a:rPr>
            <a:t>ID opportunities with vendors for VPF to pursue</a:t>
          </a:r>
        </a:p>
      </dsp:txBody>
      <dsp:txXfrm>
        <a:off x="6142029" y="630472"/>
        <a:ext cx="3082563" cy="408542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92B55A-4C71-F44A-ACA0-746B78E23A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CE527D-B8A7-FA41-B5CA-BF58FBBB81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A3CC0B-66D7-9244-AB96-1AE618357D27}" type="datetimeFigureOut">
              <a:rPr lang="en-US" smtClean="0"/>
              <a:t>12/16/21</a:t>
            </a:fld>
            <a:endParaRPr lang="en-US"/>
          </a:p>
        </p:txBody>
      </p:sp>
      <p:sp>
        <p:nvSpPr>
          <p:cNvPr id="4" name="Footer Placeholder 3">
            <a:extLst>
              <a:ext uri="{FF2B5EF4-FFF2-40B4-BE49-F238E27FC236}">
                <a16:creationId xmlns:a16="http://schemas.microsoft.com/office/drawing/2014/main" id="{21EA975B-A053-2045-979A-D15B7794B9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B74943-7B2A-B841-94CA-446C25A6A2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326E3B-3361-F14C-96E3-B4A1D08A80C7}" type="slidenum">
              <a:rPr lang="en-US" smtClean="0"/>
              <a:t>‹#›</a:t>
            </a:fld>
            <a:endParaRPr lang="en-US"/>
          </a:p>
        </p:txBody>
      </p:sp>
    </p:spTree>
    <p:extLst>
      <p:ext uri="{BB962C8B-B14F-4D97-AF65-F5344CB8AC3E}">
        <p14:creationId xmlns:p14="http://schemas.microsoft.com/office/powerpoint/2010/main" val="3056176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27D78-F76D-4E4A-9B42-DFB027AF007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E2243-09B2-7A44-8505-36BEAB183A83}" type="slidenum">
              <a:rPr lang="en-US" smtClean="0"/>
              <a:t>‹#›</a:t>
            </a:fld>
            <a:endParaRPr lang="en-US"/>
          </a:p>
        </p:txBody>
      </p:sp>
    </p:spTree>
    <p:extLst>
      <p:ext uri="{BB962C8B-B14F-4D97-AF65-F5344CB8AC3E}">
        <p14:creationId xmlns:p14="http://schemas.microsoft.com/office/powerpoint/2010/main" val="32066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1</a:t>
            </a:fld>
            <a:endParaRPr lang="en-US"/>
          </a:p>
        </p:txBody>
      </p:sp>
    </p:spTree>
    <p:extLst>
      <p:ext uri="{BB962C8B-B14F-4D97-AF65-F5344CB8AC3E}">
        <p14:creationId xmlns:p14="http://schemas.microsoft.com/office/powerpoint/2010/main" val="152166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How can we transform our systems and behaviors to design out waste? </a:t>
            </a:r>
          </a:p>
        </p:txBody>
      </p:sp>
      <p:sp>
        <p:nvSpPr>
          <p:cNvPr id="4" name="Slide Number Placeholder 3"/>
          <p:cNvSpPr>
            <a:spLocks noGrp="1"/>
          </p:cNvSpPr>
          <p:nvPr>
            <p:ph type="sldNum" sz="quarter" idx="5"/>
          </p:nvPr>
        </p:nvSpPr>
        <p:spPr/>
        <p:txBody>
          <a:bodyPr/>
          <a:lstStyle/>
          <a:p>
            <a:fld id="{463E2243-09B2-7A44-8505-36BEAB183A83}" type="slidenum">
              <a:rPr lang="en-US" smtClean="0"/>
              <a:t>14</a:t>
            </a:fld>
            <a:endParaRPr lang="en-US"/>
          </a:p>
        </p:txBody>
      </p:sp>
    </p:spTree>
    <p:extLst>
      <p:ext uri="{BB962C8B-B14F-4D97-AF65-F5344CB8AC3E}">
        <p14:creationId xmlns:p14="http://schemas.microsoft.com/office/powerpoint/2010/main" val="956545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15</a:t>
            </a:fld>
            <a:endParaRPr lang="en-US" dirty="0"/>
          </a:p>
        </p:txBody>
      </p:sp>
    </p:spTree>
    <p:extLst>
      <p:ext uri="{BB962C8B-B14F-4D97-AF65-F5344CB8AC3E}">
        <p14:creationId xmlns:p14="http://schemas.microsoft.com/office/powerpoint/2010/main" val="233120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2</a:t>
            </a:fld>
            <a:endParaRPr lang="en-US" dirty="0"/>
          </a:p>
        </p:txBody>
      </p:sp>
    </p:spTree>
    <p:extLst>
      <p:ext uri="{BB962C8B-B14F-4D97-AF65-F5344CB8AC3E}">
        <p14:creationId xmlns:p14="http://schemas.microsoft.com/office/powerpoint/2010/main" val="336919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3</a:t>
            </a:fld>
            <a:endParaRPr lang="en-US" dirty="0"/>
          </a:p>
        </p:txBody>
      </p:sp>
    </p:spTree>
    <p:extLst>
      <p:ext uri="{BB962C8B-B14F-4D97-AF65-F5344CB8AC3E}">
        <p14:creationId xmlns:p14="http://schemas.microsoft.com/office/powerpoint/2010/main" val="273925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goal to fulfill MIT mission.</a:t>
            </a:r>
          </a:p>
          <a:p>
            <a:endParaRPr lang="en-US" dirty="0"/>
          </a:p>
          <a:p>
            <a:r>
              <a:rPr lang="en-US" dirty="0"/>
              <a:t>MIT’s climate action plan commits MIT to leverage all its might, including purchasing, to address climate challenges.</a:t>
            </a:r>
          </a:p>
        </p:txBody>
      </p:sp>
      <p:sp>
        <p:nvSpPr>
          <p:cNvPr id="4" name="Slide Number Placeholder 3"/>
          <p:cNvSpPr>
            <a:spLocks noGrp="1"/>
          </p:cNvSpPr>
          <p:nvPr>
            <p:ph type="sldNum" sz="quarter" idx="5"/>
          </p:nvPr>
        </p:nvSpPr>
        <p:spPr/>
        <p:txBody>
          <a:bodyPr/>
          <a:lstStyle/>
          <a:p>
            <a:fld id="{463E2243-09B2-7A44-8505-36BEAB183A83}" type="slidenum">
              <a:rPr lang="en-US" smtClean="0"/>
              <a:t>4</a:t>
            </a:fld>
            <a:endParaRPr lang="en-US"/>
          </a:p>
        </p:txBody>
      </p:sp>
    </p:spTree>
    <p:extLst>
      <p:ext uri="{BB962C8B-B14F-4D97-AF65-F5344CB8AC3E}">
        <p14:creationId xmlns:p14="http://schemas.microsoft.com/office/powerpoint/2010/main" val="311138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leverage competitive bids to communicate MIT’s values, learn best practices from vendors, and provide the most value to our community? Lots of opportunities in our contract for sustainable service provision. </a:t>
            </a:r>
          </a:p>
          <a:p>
            <a:endParaRPr lang="en-US" dirty="0"/>
          </a:p>
          <a:p>
            <a:r>
              <a:rPr lang="en-US" dirty="0"/>
              <a:t>Maybe most critically for the waste conversation, how do we manage existing inventory?</a:t>
            </a:r>
          </a:p>
          <a:p>
            <a:endParaRPr lang="en-US" dirty="0"/>
          </a:p>
          <a:p>
            <a:pPr marL="171450" indent="-171450">
              <a:buFontTx/>
              <a:buChar char="-"/>
            </a:pPr>
            <a:r>
              <a:rPr lang="en-US" dirty="0"/>
              <a:t>Packaging waste is the biggest factor for end users from shipments that we’ve heard. How do we work with our vendors to reduce this?</a:t>
            </a:r>
          </a:p>
          <a:p>
            <a:pPr marL="628650" lvl="1" indent="-171450">
              <a:buFontTx/>
              <a:buChar char="-"/>
            </a:pPr>
            <a:r>
              <a:rPr lang="en-US" dirty="0"/>
              <a:t>Really case by case. i.e. Millipore has a reduced</a:t>
            </a:r>
          </a:p>
        </p:txBody>
      </p:sp>
      <p:sp>
        <p:nvSpPr>
          <p:cNvPr id="4" name="Slide Number Placeholder 3"/>
          <p:cNvSpPr>
            <a:spLocks noGrp="1"/>
          </p:cNvSpPr>
          <p:nvPr>
            <p:ph type="sldNum" sz="quarter" idx="5"/>
          </p:nvPr>
        </p:nvSpPr>
        <p:spPr/>
        <p:txBody>
          <a:bodyPr/>
          <a:lstStyle/>
          <a:p>
            <a:fld id="{463E2243-09B2-7A44-8505-36BEAB183A83}" type="slidenum">
              <a:rPr lang="en-US" smtClean="0"/>
              <a:t>5</a:t>
            </a:fld>
            <a:endParaRPr lang="en-US"/>
          </a:p>
        </p:txBody>
      </p:sp>
    </p:spTree>
    <p:extLst>
      <p:ext uri="{BB962C8B-B14F-4D97-AF65-F5344CB8AC3E}">
        <p14:creationId xmlns:p14="http://schemas.microsoft.com/office/powerpoint/2010/main" val="273565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8</a:t>
            </a:fld>
            <a:endParaRPr lang="en-US"/>
          </a:p>
        </p:txBody>
      </p:sp>
    </p:spTree>
    <p:extLst>
      <p:ext uri="{BB962C8B-B14F-4D97-AF65-F5344CB8AC3E}">
        <p14:creationId xmlns:p14="http://schemas.microsoft.com/office/powerpoint/2010/main" val="227033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EHS has been a critical partner in helping to bring one beta-test solution to MIT.  </a:t>
            </a:r>
          </a:p>
          <a:p>
            <a:pPr marL="228600" indent="-228600">
              <a:buAutoNum type="arabicPeriod"/>
            </a:pPr>
            <a:r>
              <a:rPr lang="en-US" dirty="0" err="1"/>
              <a:t>Rheaply</a:t>
            </a:r>
            <a:r>
              <a:rPr lang="en-US" dirty="0"/>
              <a:t> is a tool for matchmaking surplus lab supplies and equipment.</a:t>
            </a:r>
          </a:p>
          <a:p>
            <a:pPr marL="228600" indent="-228600">
              <a:buAutoNum type="arabicPeriod"/>
            </a:pPr>
            <a:r>
              <a:rPr lang="en-US" dirty="0"/>
              <a:t>The value is immeasurable and measurable—we can track number of items re-used, $$ savings of avoided purchases and number of labs engaging in re-use of surplus materials</a:t>
            </a:r>
          </a:p>
        </p:txBody>
      </p:sp>
      <p:sp>
        <p:nvSpPr>
          <p:cNvPr id="4" name="Slide Number Placeholder 3"/>
          <p:cNvSpPr>
            <a:spLocks noGrp="1"/>
          </p:cNvSpPr>
          <p:nvPr>
            <p:ph type="sldNum" sz="quarter" idx="5"/>
          </p:nvPr>
        </p:nvSpPr>
        <p:spPr/>
        <p:txBody>
          <a:bodyPr/>
          <a:lstStyle/>
          <a:p>
            <a:fld id="{463E2243-09B2-7A44-8505-36BEAB183A83}" type="slidenum">
              <a:rPr lang="en-US" smtClean="0"/>
              <a:t>11</a:t>
            </a:fld>
            <a:endParaRPr lang="en-US"/>
          </a:p>
        </p:txBody>
      </p:sp>
    </p:spTree>
    <p:extLst>
      <p:ext uri="{BB962C8B-B14F-4D97-AF65-F5344CB8AC3E}">
        <p14:creationId xmlns:p14="http://schemas.microsoft.com/office/powerpoint/2010/main" val="237446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12</a:t>
            </a:fld>
            <a:endParaRPr lang="en-US"/>
          </a:p>
        </p:txBody>
      </p:sp>
    </p:spTree>
    <p:extLst>
      <p:ext uri="{BB962C8B-B14F-4D97-AF65-F5344CB8AC3E}">
        <p14:creationId xmlns:p14="http://schemas.microsoft.com/office/powerpoint/2010/main" val="372899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E2243-09B2-7A44-8505-36BEAB183A83}" type="slidenum">
              <a:rPr lang="en-US" smtClean="0"/>
              <a:t>13</a:t>
            </a:fld>
            <a:endParaRPr lang="en-US"/>
          </a:p>
        </p:txBody>
      </p:sp>
    </p:spTree>
    <p:extLst>
      <p:ext uri="{BB962C8B-B14F-4D97-AF65-F5344CB8AC3E}">
        <p14:creationId xmlns:p14="http://schemas.microsoft.com/office/powerpoint/2010/main" val="148779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olid colo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6B493-D0B5-4D4E-AD4F-C2EFDEAA18A9}"/>
              </a:ext>
            </a:extLst>
          </p:cNvPr>
          <p:cNvSpPr/>
          <p:nvPr userDrawn="1"/>
        </p:nvSpPr>
        <p:spPr>
          <a:xfrm>
            <a:off x="-57150" y="-52466"/>
            <a:ext cx="1224915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4845C-5402-0E4F-B4F4-2749CD49BD1F}"/>
              </a:ext>
            </a:extLst>
          </p:cNvPr>
          <p:cNvSpPr>
            <a:spLocks noGrp="1"/>
          </p:cNvSpPr>
          <p:nvPr>
            <p:ph type="ctrTitle" hasCustomPrompt="1"/>
          </p:nvPr>
        </p:nvSpPr>
        <p:spPr>
          <a:xfrm>
            <a:off x="723498" y="2133600"/>
            <a:ext cx="9174469" cy="2387600"/>
          </a:xfrm>
        </p:spPr>
        <p:txBody>
          <a:bodyPr anchor="b">
            <a:normAutofit/>
          </a:bodyPr>
          <a:lstStyle>
            <a:lvl1pPr algn="l">
              <a:lnSpc>
                <a:spcPct val="100000"/>
              </a:lnSpc>
              <a:defRPr sz="65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3" name="Subtitle 2">
            <a:extLst>
              <a:ext uri="{FF2B5EF4-FFF2-40B4-BE49-F238E27FC236}">
                <a16:creationId xmlns:a16="http://schemas.microsoft.com/office/drawing/2014/main" id="{374767E2-48DD-B049-A227-63106E50AC55}"/>
              </a:ext>
            </a:extLst>
          </p:cNvPr>
          <p:cNvSpPr>
            <a:spLocks noGrp="1"/>
          </p:cNvSpPr>
          <p:nvPr>
            <p:ph type="subTitle" idx="1" hasCustomPrompt="1"/>
          </p:nvPr>
        </p:nvSpPr>
        <p:spPr>
          <a:xfrm>
            <a:off x="723498" y="5201532"/>
            <a:ext cx="9174473" cy="1113541"/>
          </a:xfrm>
        </p:spPr>
        <p:txBody>
          <a:bodyPr>
            <a:normAutofit/>
          </a:bodyPr>
          <a:lstStyle>
            <a:lvl1pPr marL="0" indent="0" algn="l">
              <a:lnSpc>
                <a:spcPct val="100000"/>
              </a:lnSpc>
              <a:spcBef>
                <a:spcPts val="500"/>
              </a:spcBef>
              <a:buNone/>
              <a:defRPr sz="28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your subtitle which can be a short description or the presenter’s name and title, etc.</a:t>
            </a:r>
          </a:p>
          <a:p>
            <a:endParaRPr lang="en-US" dirty="0"/>
          </a:p>
        </p:txBody>
      </p:sp>
      <p:pic>
        <p:nvPicPr>
          <p:cNvPr id="9" name="Picture 8">
            <a:extLst>
              <a:ext uri="{FF2B5EF4-FFF2-40B4-BE49-F238E27FC236}">
                <a16:creationId xmlns:a16="http://schemas.microsoft.com/office/drawing/2014/main" id="{F35801A5-F298-5D4B-A663-6DB6A075A08D}"/>
              </a:ext>
            </a:extLst>
          </p:cNvPr>
          <p:cNvPicPr>
            <a:picLocks noChangeAspect="1"/>
          </p:cNvPicPr>
          <p:nvPr userDrawn="1"/>
        </p:nvPicPr>
        <p:blipFill>
          <a:blip r:embed="rId2"/>
          <a:srcRect/>
          <a:stretch/>
        </p:blipFill>
        <p:spPr>
          <a:xfrm>
            <a:off x="764138" y="761048"/>
            <a:ext cx="3370982" cy="467896"/>
          </a:xfrm>
          <a:prstGeom prst="rect">
            <a:avLst/>
          </a:prstGeom>
        </p:spPr>
      </p:pic>
      <p:pic>
        <p:nvPicPr>
          <p:cNvPr id="13" name="Picture 12">
            <a:extLst>
              <a:ext uri="{FF2B5EF4-FFF2-40B4-BE49-F238E27FC236}">
                <a16:creationId xmlns:a16="http://schemas.microsoft.com/office/drawing/2014/main" id="{4053C38E-E05F-8242-9E0B-7BC1B034DFE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 r="850" b="3322"/>
          <a:stretch/>
        </p:blipFill>
        <p:spPr>
          <a:xfrm>
            <a:off x="7646713" y="0"/>
            <a:ext cx="4551637" cy="6858000"/>
          </a:xfrm>
          <a:prstGeom prst="rect">
            <a:avLst/>
          </a:prstGeom>
        </p:spPr>
      </p:pic>
      <p:sp>
        <p:nvSpPr>
          <p:cNvPr id="10" name="SmartArt Placeholder 3">
            <a:extLst>
              <a:ext uri="{FF2B5EF4-FFF2-40B4-BE49-F238E27FC236}">
                <a16:creationId xmlns:a16="http://schemas.microsoft.com/office/drawing/2014/main" id="{414E2A6A-37B7-1744-86AA-15AD67253075}"/>
              </a:ext>
            </a:extLst>
          </p:cNvPr>
          <p:cNvSpPr>
            <a:spLocks noGrp="1"/>
          </p:cNvSpPr>
          <p:nvPr>
            <p:ph type="dgm" sz="quarter" idx="34"/>
          </p:nvPr>
        </p:nvSpPr>
        <p:spPr>
          <a:xfrm>
            <a:off x="806745" y="4747897"/>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21646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FD28E1-FCB6-E144-AA6C-5C640AEEED31}"/>
              </a:ext>
            </a:extLst>
          </p:cNvPr>
          <p:cNvSpPr>
            <a:spLocks noGrp="1"/>
          </p:cNvSpPr>
          <p:nvPr>
            <p:ph type="title" hasCustomPrompt="1"/>
          </p:nvPr>
        </p:nvSpPr>
        <p:spPr>
          <a:xfrm>
            <a:off x="752354" y="2834555"/>
            <a:ext cx="9572264" cy="2072726"/>
          </a:xfrm>
        </p:spPr>
        <p:txBody>
          <a:bodyPr lIns="0" tIns="0" rIns="0" bIns="0" anchor="b"/>
          <a:lstStyle>
            <a:lvl1pPr>
              <a:defRPr sz="6000">
                <a:ln>
                  <a:noFill/>
                </a:ln>
                <a:solidFill>
                  <a:schemeClr val="tx2"/>
                </a:solidFill>
              </a:defRPr>
            </a:lvl1pPr>
          </a:lstStyle>
          <a:p>
            <a:r>
              <a:rPr lang="en-US" dirty="0"/>
              <a:t>Click here to edit section header title</a:t>
            </a:r>
          </a:p>
        </p:txBody>
      </p:sp>
      <p:sp>
        <p:nvSpPr>
          <p:cNvPr id="4" name="Picture Placeholder 3">
            <a:extLst>
              <a:ext uri="{FF2B5EF4-FFF2-40B4-BE49-F238E27FC236}">
                <a16:creationId xmlns:a16="http://schemas.microsoft.com/office/drawing/2014/main" id="{D4A9ADBD-2F09-C648-8BE6-2DB94CA515D4}"/>
              </a:ext>
            </a:extLst>
          </p:cNvPr>
          <p:cNvSpPr>
            <a:spLocks noGrp="1"/>
          </p:cNvSpPr>
          <p:nvPr>
            <p:ph type="pic" sz="quarter" idx="10" hasCustomPrompt="1"/>
          </p:nvPr>
        </p:nvSpPr>
        <p:spPr>
          <a:xfrm>
            <a:off x="200035" y="0"/>
            <a:ext cx="11998313" cy="2834552"/>
          </a:xfrm>
          <a:solidFill>
            <a:schemeClr val="tx2">
              <a:lumMod val="20000"/>
              <a:lumOff val="80000"/>
              <a:alpha val="43000"/>
            </a:schemeClr>
          </a:solidFill>
        </p:spPr>
        <p:txBody>
          <a:bodyPr bIns="640080" anchor="ctr">
            <a:normAutofit/>
          </a:bodyPr>
          <a:lstStyle>
            <a:lvl1pPr marL="0" indent="0" algn="ctr">
              <a:buNone/>
              <a:defRPr sz="1400">
                <a:solidFill>
                  <a:schemeClr val="accent2"/>
                </a:solidFill>
              </a:defRPr>
            </a:lvl1pPr>
          </a:lstStyle>
          <a:p>
            <a:r>
              <a:rPr lang="en-US" dirty="0"/>
              <a:t>Click to add custom section image here</a:t>
            </a:r>
          </a:p>
        </p:txBody>
      </p:sp>
      <p:pic>
        <p:nvPicPr>
          <p:cNvPr id="9" name="Picture 8">
            <a:extLst>
              <a:ext uri="{FF2B5EF4-FFF2-40B4-BE49-F238E27FC236}">
                <a16:creationId xmlns:a16="http://schemas.microsoft.com/office/drawing/2014/main" id="{0293329C-FBC7-954B-BD7F-891431EA2CE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3243" b="4207"/>
          <a:stretch/>
        </p:blipFill>
        <p:spPr>
          <a:xfrm>
            <a:off x="9547815" y="2834552"/>
            <a:ext cx="2644182" cy="4054621"/>
          </a:xfrm>
          <a:prstGeom prst="rect">
            <a:avLst/>
          </a:prstGeom>
        </p:spPr>
      </p:pic>
      <p:cxnSp>
        <p:nvCxnSpPr>
          <p:cNvPr id="19" name="Straight Connector 18">
            <a:extLst>
              <a:ext uri="{FF2B5EF4-FFF2-40B4-BE49-F238E27FC236}">
                <a16:creationId xmlns:a16="http://schemas.microsoft.com/office/drawing/2014/main" id="{49D4D4D0-86E5-E84E-9549-30615A85B0AE}"/>
              </a:ext>
            </a:extLst>
          </p:cNvPr>
          <p:cNvCxnSpPr>
            <a:cxnSpLocks/>
          </p:cNvCxnSpPr>
          <p:nvPr userDrawn="1"/>
        </p:nvCxnSpPr>
        <p:spPr>
          <a:xfrm>
            <a:off x="92598" y="-27709"/>
            <a:ext cx="0" cy="6916882"/>
          </a:xfrm>
          <a:prstGeom prst="line">
            <a:avLst/>
          </a:prstGeom>
          <a:ln w="2159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39EE30B-8ED9-7C43-8920-C7BC55DA02DD}"/>
              </a:ext>
            </a:extLst>
          </p:cNvPr>
          <p:cNvSpPr>
            <a:spLocks noGrp="1"/>
          </p:cNvSpPr>
          <p:nvPr>
            <p:ph type="body" idx="1"/>
          </p:nvPr>
        </p:nvSpPr>
        <p:spPr>
          <a:xfrm>
            <a:off x="752354" y="5450799"/>
            <a:ext cx="9572257" cy="1047562"/>
          </a:xfrm>
        </p:spPr>
        <p:txBody>
          <a:bodyPr lIns="0" rIns="0">
            <a:normAutofit/>
          </a:bodyPr>
          <a:lstStyle>
            <a:lvl1pPr marL="0" indent="0">
              <a:buNone/>
              <a:defRPr sz="2800">
                <a:solidFill>
                  <a:schemeClr val="tx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martArt Placeholder 3">
            <a:extLst>
              <a:ext uri="{FF2B5EF4-FFF2-40B4-BE49-F238E27FC236}">
                <a16:creationId xmlns:a16="http://schemas.microsoft.com/office/drawing/2014/main" id="{63DC331E-5262-D643-92B2-A9CF843DC3B0}"/>
              </a:ext>
            </a:extLst>
          </p:cNvPr>
          <p:cNvSpPr>
            <a:spLocks noGrp="1"/>
          </p:cNvSpPr>
          <p:nvPr>
            <p:ph type="dgm" sz="quarter" idx="34"/>
          </p:nvPr>
        </p:nvSpPr>
        <p:spPr>
          <a:xfrm>
            <a:off x="752353" y="5125499"/>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408147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DD605-DA81-A843-B245-BEE3926DD8F1}"/>
              </a:ext>
            </a:extLst>
          </p:cNvPr>
          <p:cNvSpPr/>
          <p:nvPr userDrawn="1"/>
        </p:nvSpPr>
        <p:spPr>
          <a:xfrm>
            <a:off x="0" y="-83034"/>
            <a:ext cx="12263114" cy="6941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619E68F-DCD5-8445-BE4D-05D6685AC0B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643" b="7123"/>
          <a:stretch/>
        </p:blipFill>
        <p:spPr>
          <a:xfrm>
            <a:off x="9477688" y="2834553"/>
            <a:ext cx="2785426" cy="4023448"/>
          </a:xfrm>
          <a:prstGeom prst="rect">
            <a:avLst/>
          </a:prstGeom>
          <a:ln>
            <a:noFill/>
          </a:ln>
        </p:spPr>
      </p:pic>
      <p:cxnSp>
        <p:nvCxnSpPr>
          <p:cNvPr id="19" name="Straight Connector 18">
            <a:extLst>
              <a:ext uri="{FF2B5EF4-FFF2-40B4-BE49-F238E27FC236}">
                <a16:creationId xmlns:a16="http://schemas.microsoft.com/office/drawing/2014/main" id="{49D4D4D0-86E5-E84E-9549-30615A85B0AE}"/>
              </a:ext>
            </a:extLst>
          </p:cNvPr>
          <p:cNvCxnSpPr>
            <a:cxnSpLocks/>
          </p:cNvCxnSpPr>
          <p:nvPr userDrawn="1"/>
        </p:nvCxnSpPr>
        <p:spPr>
          <a:xfrm>
            <a:off x="92598" y="-83034"/>
            <a:ext cx="0" cy="7027843"/>
          </a:xfrm>
          <a:prstGeom prst="line">
            <a:avLst/>
          </a:prstGeom>
          <a:ln w="215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FD28E1-FCB6-E144-AA6C-5C640AEEED31}"/>
              </a:ext>
            </a:extLst>
          </p:cNvPr>
          <p:cNvSpPr>
            <a:spLocks noGrp="1"/>
          </p:cNvSpPr>
          <p:nvPr>
            <p:ph type="title" hasCustomPrompt="1"/>
          </p:nvPr>
        </p:nvSpPr>
        <p:spPr>
          <a:xfrm>
            <a:off x="752354" y="2834555"/>
            <a:ext cx="9572264" cy="2072726"/>
          </a:xfrm>
        </p:spPr>
        <p:txBody>
          <a:bodyPr lIns="0" tIns="0" rIns="0" bIns="0" anchor="b"/>
          <a:lstStyle>
            <a:lvl1pPr>
              <a:defRPr sz="6000">
                <a:ln>
                  <a:noFill/>
                </a:ln>
                <a:solidFill>
                  <a:schemeClr val="bg1"/>
                </a:solidFill>
              </a:defRPr>
            </a:lvl1pPr>
          </a:lstStyle>
          <a:p>
            <a:r>
              <a:rPr lang="en-US" dirty="0"/>
              <a:t>Click here to edit section header title</a:t>
            </a:r>
          </a:p>
        </p:txBody>
      </p:sp>
      <p:sp>
        <p:nvSpPr>
          <p:cNvPr id="10" name="Picture Placeholder 3">
            <a:extLst>
              <a:ext uri="{FF2B5EF4-FFF2-40B4-BE49-F238E27FC236}">
                <a16:creationId xmlns:a16="http://schemas.microsoft.com/office/drawing/2014/main" id="{FEEFFA08-08A8-F340-8D1D-23DE85229363}"/>
              </a:ext>
            </a:extLst>
          </p:cNvPr>
          <p:cNvSpPr>
            <a:spLocks noGrp="1"/>
          </p:cNvSpPr>
          <p:nvPr>
            <p:ph type="pic" sz="quarter" idx="10" hasCustomPrompt="1"/>
          </p:nvPr>
        </p:nvSpPr>
        <p:spPr>
          <a:xfrm>
            <a:off x="200035" y="-83035"/>
            <a:ext cx="12063076" cy="2917587"/>
          </a:xfrm>
          <a:solidFill>
            <a:schemeClr val="tx2">
              <a:lumMod val="50000"/>
              <a:alpha val="43000"/>
            </a:schemeClr>
          </a:solidFill>
        </p:spPr>
        <p:txBody>
          <a:bodyPr bIns="640080" anchor="ctr">
            <a:normAutofit/>
          </a:bodyPr>
          <a:lstStyle>
            <a:lvl1pPr marL="0" indent="0" algn="ctr">
              <a:buNone/>
              <a:defRPr sz="1400">
                <a:solidFill>
                  <a:schemeClr val="accent5"/>
                </a:solidFill>
              </a:defRPr>
            </a:lvl1pPr>
          </a:lstStyle>
          <a:p>
            <a:r>
              <a:rPr lang="en-US" dirty="0"/>
              <a:t>Click to add custom section image here</a:t>
            </a:r>
          </a:p>
        </p:txBody>
      </p:sp>
      <p:sp>
        <p:nvSpPr>
          <p:cNvPr id="9" name="Text Placeholder 2">
            <a:extLst>
              <a:ext uri="{FF2B5EF4-FFF2-40B4-BE49-F238E27FC236}">
                <a16:creationId xmlns:a16="http://schemas.microsoft.com/office/drawing/2014/main" id="{8104D1D9-6C04-044D-9954-9296C4D63363}"/>
              </a:ext>
            </a:extLst>
          </p:cNvPr>
          <p:cNvSpPr>
            <a:spLocks noGrp="1"/>
          </p:cNvSpPr>
          <p:nvPr>
            <p:ph type="body" idx="1"/>
          </p:nvPr>
        </p:nvSpPr>
        <p:spPr>
          <a:xfrm>
            <a:off x="752354" y="5450799"/>
            <a:ext cx="9572258" cy="1047562"/>
          </a:xfrm>
        </p:spPr>
        <p:txBody>
          <a:bodyPr lIns="0" rIns="0">
            <a:normAutofit/>
          </a:bodyPr>
          <a:lstStyle>
            <a:lvl1pPr marL="0" indent="0">
              <a:buNone/>
              <a:defRPr sz="2800">
                <a:solidFill>
                  <a:schemeClr val="bg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martArt Placeholder 3">
            <a:extLst>
              <a:ext uri="{FF2B5EF4-FFF2-40B4-BE49-F238E27FC236}">
                <a16:creationId xmlns:a16="http://schemas.microsoft.com/office/drawing/2014/main" id="{0406E499-99DC-FA4C-85F1-E8DEC273ABF0}"/>
              </a:ext>
            </a:extLst>
          </p:cNvPr>
          <p:cNvSpPr>
            <a:spLocks noGrp="1"/>
          </p:cNvSpPr>
          <p:nvPr>
            <p:ph type="dgm" sz="quarter" idx="34"/>
          </p:nvPr>
        </p:nvSpPr>
        <p:spPr>
          <a:xfrm>
            <a:off x="752353" y="5125499"/>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72459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74B49C-E507-CE4C-A69B-4C3E46DA2B38}"/>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5FD28E1-FCB6-E144-AA6C-5C640AEEED31}"/>
              </a:ext>
            </a:extLst>
          </p:cNvPr>
          <p:cNvSpPr>
            <a:spLocks noGrp="1"/>
          </p:cNvSpPr>
          <p:nvPr>
            <p:ph type="title" hasCustomPrompt="1"/>
          </p:nvPr>
        </p:nvSpPr>
        <p:spPr>
          <a:xfrm>
            <a:off x="752354" y="2204720"/>
            <a:ext cx="9572264" cy="3234439"/>
          </a:xfrm>
        </p:spPr>
        <p:txBody>
          <a:bodyPr lIns="0" tIns="0" rIns="0" bIns="0" anchor="t"/>
          <a:lstStyle>
            <a:lvl1pPr>
              <a:defRPr sz="6000">
                <a:ln>
                  <a:noFill/>
                </a:ln>
                <a:solidFill>
                  <a:schemeClr val="bg1"/>
                </a:solidFill>
              </a:defRPr>
            </a:lvl1pPr>
          </a:lstStyle>
          <a:p>
            <a:r>
              <a:rPr lang="en-US" dirty="0"/>
              <a:t>Click here to edit question/call out statement/quote</a:t>
            </a:r>
          </a:p>
        </p:txBody>
      </p:sp>
      <p:pic>
        <p:nvPicPr>
          <p:cNvPr id="9" name="Picture 8">
            <a:extLst>
              <a:ext uri="{FF2B5EF4-FFF2-40B4-BE49-F238E27FC236}">
                <a16:creationId xmlns:a16="http://schemas.microsoft.com/office/drawing/2014/main" id="{D755D489-10C8-7B48-96DC-D1BD144B516D}"/>
              </a:ext>
            </a:extLst>
          </p:cNvPr>
          <p:cNvPicPr>
            <a:picLocks noChangeAspect="1"/>
          </p:cNvPicPr>
          <p:nvPr userDrawn="1"/>
        </p:nvPicPr>
        <p:blipFill>
          <a:blip r:embed="rId2">
            <a:alphaModFix amt="10000"/>
          </a:blip>
          <a:stretch>
            <a:fillRect/>
          </a:stretch>
        </p:blipFill>
        <p:spPr>
          <a:xfrm>
            <a:off x="5054600" y="3128"/>
            <a:ext cx="7137400" cy="3949700"/>
          </a:xfrm>
          <a:prstGeom prst="rect">
            <a:avLst/>
          </a:prstGeom>
        </p:spPr>
      </p:pic>
      <p:pic>
        <p:nvPicPr>
          <p:cNvPr id="19" name="Picture 18">
            <a:extLst>
              <a:ext uri="{FF2B5EF4-FFF2-40B4-BE49-F238E27FC236}">
                <a16:creationId xmlns:a16="http://schemas.microsoft.com/office/drawing/2014/main" id="{279BAEA5-C931-A04D-903D-F7CA9ABD9ED8}"/>
              </a:ext>
            </a:extLst>
          </p:cNvPr>
          <p:cNvPicPr>
            <a:picLocks noChangeAspect="1"/>
          </p:cNvPicPr>
          <p:nvPr userDrawn="1"/>
        </p:nvPicPr>
        <p:blipFill>
          <a:blip r:embed="rId3"/>
          <a:srcRect/>
          <a:stretch/>
        </p:blipFill>
        <p:spPr>
          <a:xfrm>
            <a:off x="9121837" y="6270624"/>
            <a:ext cx="3037416" cy="444499"/>
          </a:xfrm>
          <a:prstGeom prst="rect">
            <a:avLst/>
          </a:prstGeom>
        </p:spPr>
      </p:pic>
      <p:sp>
        <p:nvSpPr>
          <p:cNvPr id="20" name="Slide Number Placeholder 3">
            <a:extLst>
              <a:ext uri="{FF2B5EF4-FFF2-40B4-BE49-F238E27FC236}">
                <a16:creationId xmlns:a16="http://schemas.microsoft.com/office/drawing/2014/main" id="{85A2A0A5-8671-5542-879B-281BABECA7D3}"/>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3" name="SmartArt Placeholder 3">
            <a:extLst>
              <a:ext uri="{FF2B5EF4-FFF2-40B4-BE49-F238E27FC236}">
                <a16:creationId xmlns:a16="http://schemas.microsoft.com/office/drawing/2014/main" id="{8109BC8E-7853-EA42-837F-CDDFA030D160}"/>
              </a:ext>
            </a:extLst>
          </p:cNvPr>
          <p:cNvSpPr>
            <a:spLocks noGrp="1"/>
          </p:cNvSpPr>
          <p:nvPr>
            <p:ph type="dgm" sz="quarter" idx="34"/>
          </p:nvPr>
        </p:nvSpPr>
        <p:spPr>
          <a:xfrm>
            <a:off x="752354" y="1661892"/>
            <a:ext cx="1555872" cy="155588"/>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48843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Content_ligh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3506913-6C75-ED48-A79A-FAF67A8D1E50}"/>
              </a:ext>
            </a:extLst>
          </p:cNvPr>
          <p:cNvSpPr>
            <a:spLocks noGrp="1"/>
          </p:cNvSpPr>
          <p:nvPr>
            <p:ph type="title"/>
          </p:nvPr>
        </p:nvSpPr>
        <p:spPr>
          <a:xfrm>
            <a:off x="752354" y="723900"/>
            <a:ext cx="10748132" cy="918208"/>
          </a:xfrm>
        </p:spPr>
        <p:txBody>
          <a:bodyPr anchor="b">
            <a:normAutofit/>
          </a:bodyPr>
          <a:lstStyle>
            <a:lvl1pPr>
              <a:defRPr sz="48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70972DC-D74F-4040-83BD-FBAA4056B399}"/>
              </a:ext>
            </a:extLst>
          </p:cNvPr>
          <p:cNvSpPr>
            <a:spLocks noGrp="1"/>
          </p:cNvSpPr>
          <p:nvPr>
            <p:ph sz="quarter" idx="11"/>
          </p:nvPr>
        </p:nvSpPr>
        <p:spPr>
          <a:xfrm>
            <a:off x="752475" y="2154238"/>
            <a:ext cx="10677525" cy="3979862"/>
          </a:xfrm>
        </p:spPr>
        <p:txBody>
          <a:bodyPr/>
          <a:lstStyle>
            <a:lvl1pPr marL="228600" indent="-228600">
              <a:buClr>
                <a:schemeClr val="accent3"/>
              </a:buClr>
              <a:buFontTx/>
              <a:buBlip>
                <a:blip r:embed="rId2"/>
              </a:buBlip>
              <a:defRPr/>
            </a:lvl1pPr>
            <a:lvl2pPr>
              <a:buSzPct val="85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BF88CD84-6E06-E843-912B-3BE545518B29}"/>
              </a:ext>
            </a:extLst>
          </p:cNvPr>
          <p:cNvPicPr>
            <a:picLocks noChangeAspect="1"/>
          </p:cNvPicPr>
          <p:nvPr userDrawn="1"/>
        </p:nvPicPr>
        <p:blipFill>
          <a:blip r:embed="rId3"/>
          <a:srcRect/>
          <a:stretch/>
        </p:blipFill>
        <p:spPr>
          <a:xfrm>
            <a:off x="9121837" y="6270624"/>
            <a:ext cx="3037416" cy="444500"/>
          </a:xfrm>
          <a:prstGeom prst="rect">
            <a:avLst/>
          </a:prstGeom>
        </p:spPr>
      </p:pic>
      <p:sp>
        <p:nvSpPr>
          <p:cNvPr id="10" name="Slide Number Placeholder 3">
            <a:extLst>
              <a:ext uri="{FF2B5EF4-FFF2-40B4-BE49-F238E27FC236}">
                <a16:creationId xmlns:a16="http://schemas.microsoft.com/office/drawing/2014/main" id="{0BB2F518-AEF2-3645-A629-0DB285A9A47A}"/>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1" name="SmartArt Placeholder 3">
            <a:extLst>
              <a:ext uri="{FF2B5EF4-FFF2-40B4-BE49-F238E27FC236}">
                <a16:creationId xmlns:a16="http://schemas.microsoft.com/office/drawing/2014/main" id="{082C86AC-6420-0B47-AE7B-4EC335298428}"/>
              </a:ext>
            </a:extLst>
          </p:cNvPr>
          <p:cNvSpPr>
            <a:spLocks noGrp="1"/>
          </p:cNvSpPr>
          <p:nvPr>
            <p:ph type="dgm" sz="quarter" idx="34"/>
          </p:nvPr>
        </p:nvSpPr>
        <p:spPr>
          <a:xfrm>
            <a:off x="752353" y="1753816"/>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4042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Content_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E228F8-C0D3-584C-B41D-27C0311B74C4}"/>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B1378-68EE-7645-B604-280A689A7294}"/>
              </a:ext>
            </a:extLst>
          </p:cNvPr>
          <p:cNvSpPr>
            <a:spLocks noGrp="1"/>
          </p:cNvSpPr>
          <p:nvPr>
            <p:ph type="title"/>
          </p:nvPr>
        </p:nvSpPr>
        <p:spPr>
          <a:xfrm>
            <a:off x="752353" y="365126"/>
            <a:ext cx="10683433" cy="1216024"/>
          </a:xfrm>
        </p:spPr>
        <p:txBody>
          <a:bodyPr wrap="square" anchor="b"/>
          <a:lstStyle>
            <a:lvl1pPr>
              <a:defRPr>
                <a:solidFill>
                  <a:schemeClr val="bg2"/>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9C3D0B84-84F8-DA41-AECB-2F22159789D1}"/>
              </a:ext>
            </a:extLst>
          </p:cNvPr>
          <p:cNvSpPr>
            <a:spLocks noGrp="1"/>
          </p:cNvSpPr>
          <p:nvPr>
            <p:ph sz="quarter" idx="11"/>
          </p:nvPr>
        </p:nvSpPr>
        <p:spPr>
          <a:xfrm>
            <a:off x="752475" y="2154238"/>
            <a:ext cx="10677525" cy="3979862"/>
          </a:xfrm>
        </p:spPr>
        <p:txBody>
          <a:bodyPr/>
          <a:lstStyle>
            <a:lvl1pPr marL="228600" indent="-228600">
              <a:buClr>
                <a:schemeClr val="bg2">
                  <a:lumMod val="95000"/>
                </a:schemeClr>
              </a:buClr>
              <a:buFontTx/>
              <a:buBlip>
                <a:blip r:embed="rId2"/>
              </a:buBlip>
              <a:defRPr>
                <a:solidFill>
                  <a:schemeClr val="bg1"/>
                </a:solidFill>
              </a:defRPr>
            </a:lvl1pPr>
            <a:lvl2pPr>
              <a:buClr>
                <a:schemeClr val="bg2">
                  <a:lumMod val="95000"/>
                </a:schemeClr>
              </a:buClr>
              <a:buSzPct val="85000"/>
              <a:defRPr>
                <a:solidFill>
                  <a:schemeClr val="bg1"/>
                </a:solidFill>
              </a:defRPr>
            </a:lvl2pPr>
            <a:lvl3pPr>
              <a:buClr>
                <a:schemeClr val="bg2">
                  <a:lumMod val="95000"/>
                </a:schemeClr>
              </a:buClr>
              <a:defRPr>
                <a:solidFill>
                  <a:schemeClr val="bg1"/>
                </a:solidFill>
              </a:defRPr>
            </a:lvl3pPr>
            <a:lvl4pPr>
              <a:buClr>
                <a:schemeClr val="bg2">
                  <a:lumMod val="95000"/>
                </a:schemeClr>
              </a:buClr>
              <a:defRPr>
                <a:solidFill>
                  <a:schemeClr val="bg1"/>
                </a:solidFill>
              </a:defRPr>
            </a:lvl4pPr>
            <a:lvl5pPr>
              <a:buClr>
                <a:schemeClr val="bg2">
                  <a:lumMod val="95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4714A3F9-EE9C-3D47-8377-ED0A5212DFD2}"/>
              </a:ext>
            </a:extLst>
          </p:cNvPr>
          <p:cNvPicPr>
            <a:picLocks noChangeAspect="1"/>
          </p:cNvPicPr>
          <p:nvPr userDrawn="1"/>
        </p:nvPicPr>
        <p:blipFill>
          <a:blip r:embed="rId3"/>
          <a:srcRect/>
          <a:stretch/>
        </p:blipFill>
        <p:spPr>
          <a:xfrm>
            <a:off x="9121837" y="6270624"/>
            <a:ext cx="3037416" cy="444499"/>
          </a:xfrm>
          <a:prstGeom prst="rect">
            <a:avLst/>
          </a:prstGeom>
        </p:spPr>
      </p:pic>
      <p:sp>
        <p:nvSpPr>
          <p:cNvPr id="19" name="Slide Number Placeholder 3">
            <a:extLst>
              <a:ext uri="{FF2B5EF4-FFF2-40B4-BE49-F238E27FC236}">
                <a16:creationId xmlns:a16="http://schemas.microsoft.com/office/drawing/2014/main" id="{CBE5E5E8-AC30-C840-B7A3-D55ECCD2AC6F}"/>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2" name="SmartArt Placeholder 3">
            <a:extLst>
              <a:ext uri="{FF2B5EF4-FFF2-40B4-BE49-F238E27FC236}">
                <a16:creationId xmlns:a16="http://schemas.microsoft.com/office/drawing/2014/main" id="{D5EC969E-DA08-574E-998E-9BA9F1D3AA5A}"/>
              </a:ext>
            </a:extLst>
          </p:cNvPr>
          <p:cNvSpPr>
            <a:spLocks noGrp="1"/>
          </p:cNvSpPr>
          <p:nvPr>
            <p:ph type="dgm" sz="quarter" idx="34"/>
          </p:nvPr>
        </p:nvSpPr>
        <p:spPr>
          <a:xfrm>
            <a:off x="752353" y="1754041"/>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77238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Content + 3 images_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6611BC9-5B52-6442-A36F-1605BFFD9698}"/>
              </a:ext>
            </a:extLst>
          </p:cNvPr>
          <p:cNvSpPr>
            <a:spLocks noGrp="1"/>
          </p:cNvSpPr>
          <p:nvPr>
            <p:ph type="pic" sz="quarter" idx="10" hasCustomPrompt="1"/>
          </p:nvPr>
        </p:nvSpPr>
        <p:spPr>
          <a:xfrm>
            <a:off x="0" y="0"/>
            <a:ext cx="5659120" cy="3078861"/>
          </a:xfrm>
          <a:solidFill>
            <a:schemeClr val="bg2">
              <a:lumMod val="95000"/>
            </a:schemeClr>
          </a:solidFill>
        </p:spPr>
        <p:txBody>
          <a:bodyPr bIns="640080" anchor="ctr">
            <a:normAutofit/>
          </a:bodyPr>
          <a:lstStyle>
            <a:lvl1pPr marL="0" indent="0" algn="ctr">
              <a:buNone/>
              <a:defRPr sz="1400" i="0">
                <a:solidFill>
                  <a:schemeClr val="accent2"/>
                </a:solidFill>
              </a:defRPr>
            </a:lvl1pPr>
          </a:lstStyle>
          <a:p>
            <a:r>
              <a:rPr lang="en-US" dirty="0"/>
              <a:t>Click to replace image 1</a:t>
            </a:r>
          </a:p>
        </p:txBody>
      </p:sp>
      <p:sp>
        <p:nvSpPr>
          <p:cNvPr id="9" name="Picture Placeholder 6">
            <a:extLst>
              <a:ext uri="{FF2B5EF4-FFF2-40B4-BE49-F238E27FC236}">
                <a16:creationId xmlns:a16="http://schemas.microsoft.com/office/drawing/2014/main" id="{014FFD3D-4956-CF45-945A-E2F10DF16721}"/>
              </a:ext>
            </a:extLst>
          </p:cNvPr>
          <p:cNvSpPr>
            <a:spLocks noGrp="1"/>
          </p:cNvSpPr>
          <p:nvPr>
            <p:ph type="pic" sz="quarter" idx="11" hasCustomPrompt="1"/>
          </p:nvPr>
        </p:nvSpPr>
        <p:spPr>
          <a:xfrm>
            <a:off x="-11574" y="3148314"/>
            <a:ext cx="2581154" cy="3708398"/>
          </a:xfrm>
          <a:solidFill>
            <a:schemeClr val="bg2">
              <a:lumMod val="95000"/>
            </a:schemeClr>
          </a:solidFill>
        </p:spPr>
        <p:txBody>
          <a:bodyPr bIns="731520" anchor="ctr">
            <a:normAutofit/>
          </a:bodyPr>
          <a:lstStyle>
            <a:lvl1pPr marL="0" indent="0" algn="ctr">
              <a:buNone/>
              <a:defRPr sz="1400" i="0">
                <a:solidFill>
                  <a:schemeClr val="accent2"/>
                </a:solidFill>
              </a:defRPr>
            </a:lvl1pPr>
          </a:lstStyle>
          <a:p>
            <a:r>
              <a:rPr lang="en-US" dirty="0"/>
              <a:t>Click to replace image 2</a:t>
            </a:r>
          </a:p>
        </p:txBody>
      </p:sp>
      <p:sp>
        <p:nvSpPr>
          <p:cNvPr id="10" name="Picture Placeholder 6">
            <a:extLst>
              <a:ext uri="{FF2B5EF4-FFF2-40B4-BE49-F238E27FC236}">
                <a16:creationId xmlns:a16="http://schemas.microsoft.com/office/drawing/2014/main" id="{0E7D6BC0-F684-BF4F-9A97-D784077251EB}"/>
              </a:ext>
            </a:extLst>
          </p:cNvPr>
          <p:cNvSpPr>
            <a:spLocks noGrp="1"/>
          </p:cNvSpPr>
          <p:nvPr>
            <p:ph type="pic" sz="quarter" idx="12" hasCustomPrompt="1"/>
          </p:nvPr>
        </p:nvSpPr>
        <p:spPr>
          <a:xfrm>
            <a:off x="2662177" y="3148314"/>
            <a:ext cx="2986269" cy="3708398"/>
          </a:xfrm>
          <a:solidFill>
            <a:schemeClr val="bg2">
              <a:lumMod val="95000"/>
            </a:schemeClr>
          </a:solidFill>
        </p:spPr>
        <p:txBody>
          <a:bodyPr bIns="731520" anchor="ctr">
            <a:normAutofit/>
          </a:bodyPr>
          <a:lstStyle>
            <a:lvl1pPr marL="0" indent="0" algn="ctr">
              <a:buNone/>
              <a:defRPr sz="1400" i="0">
                <a:solidFill>
                  <a:schemeClr val="accent2"/>
                </a:solidFill>
              </a:defRPr>
            </a:lvl1pPr>
          </a:lstStyle>
          <a:p>
            <a:r>
              <a:rPr lang="en-US" dirty="0"/>
              <a:t>Click to replace image 3</a:t>
            </a:r>
          </a:p>
        </p:txBody>
      </p:sp>
      <p:sp>
        <p:nvSpPr>
          <p:cNvPr id="22" name="Title 1">
            <a:extLst>
              <a:ext uri="{FF2B5EF4-FFF2-40B4-BE49-F238E27FC236}">
                <a16:creationId xmlns:a16="http://schemas.microsoft.com/office/drawing/2014/main" id="{4935CCFB-8ABD-D54F-972C-9EB00343C149}"/>
              </a:ext>
            </a:extLst>
          </p:cNvPr>
          <p:cNvSpPr>
            <a:spLocks noGrp="1"/>
          </p:cNvSpPr>
          <p:nvPr>
            <p:ph type="title"/>
          </p:nvPr>
        </p:nvSpPr>
        <p:spPr>
          <a:xfrm>
            <a:off x="6207760" y="629286"/>
            <a:ext cx="5228026" cy="1343660"/>
          </a:xfrm>
        </p:spPr>
        <p:txBody>
          <a:bodyPr anchor="b">
            <a:normAutofit/>
          </a:bodyPr>
          <a:lstStyle>
            <a:lvl1pPr>
              <a:defRPr sz="4000"/>
            </a:lvl1p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C33360D3-3C6F-4A4D-87EB-ED5E7ABA631F}"/>
              </a:ext>
            </a:extLst>
          </p:cNvPr>
          <p:cNvSpPr>
            <a:spLocks noGrp="1"/>
          </p:cNvSpPr>
          <p:nvPr>
            <p:ph type="body" sz="quarter" idx="13" hasCustomPrompt="1"/>
          </p:nvPr>
        </p:nvSpPr>
        <p:spPr>
          <a:xfrm>
            <a:off x="6201974" y="2384384"/>
            <a:ext cx="5228026" cy="3749715"/>
          </a:xfrm>
        </p:spPr>
        <p:txBody>
          <a:bodyPr/>
          <a:lstStyle>
            <a:lvl1pPr marL="228600" indent="-228600">
              <a:lnSpc>
                <a:spcPct val="100000"/>
              </a:lnSpc>
              <a:buFontTx/>
              <a:buBlip>
                <a:blip r:embed="rId2"/>
              </a:buBlip>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level 1 bullet</a:t>
            </a:r>
          </a:p>
          <a:p>
            <a:pPr lvl="1"/>
            <a:r>
              <a:rPr lang="en-US" dirty="0"/>
              <a:t>Click to add level 2 bullet</a:t>
            </a:r>
          </a:p>
          <a:p>
            <a:pPr lvl="2"/>
            <a:r>
              <a:rPr lang="en-US" dirty="0"/>
              <a:t>Click to add level 3 bullet</a:t>
            </a:r>
          </a:p>
          <a:p>
            <a:pPr lvl="3"/>
            <a:r>
              <a:rPr lang="en-US" dirty="0"/>
              <a:t>Click to add level 4 bullet</a:t>
            </a:r>
          </a:p>
          <a:p>
            <a:pPr lvl="4"/>
            <a:r>
              <a:rPr lang="en-US" dirty="0"/>
              <a:t>Click to add level 5 bullet</a:t>
            </a:r>
          </a:p>
        </p:txBody>
      </p:sp>
      <p:pic>
        <p:nvPicPr>
          <p:cNvPr id="15" name="Picture 14">
            <a:extLst>
              <a:ext uri="{FF2B5EF4-FFF2-40B4-BE49-F238E27FC236}">
                <a16:creationId xmlns:a16="http://schemas.microsoft.com/office/drawing/2014/main" id="{1AC09757-3DA3-E844-8149-3E08C008DB71}"/>
              </a:ext>
            </a:extLst>
          </p:cNvPr>
          <p:cNvPicPr>
            <a:picLocks noChangeAspect="1"/>
          </p:cNvPicPr>
          <p:nvPr userDrawn="1"/>
        </p:nvPicPr>
        <p:blipFill>
          <a:blip r:embed="rId3"/>
          <a:srcRect/>
          <a:stretch/>
        </p:blipFill>
        <p:spPr>
          <a:xfrm>
            <a:off x="9121837" y="6270624"/>
            <a:ext cx="3037416" cy="444500"/>
          </a:xfrm>
          <a:prstGeom prst="rect">
            <a:avLst/>
          </a:prstGeom>
        </p:spPr>
      </p:pic>
      <p:sp>
        <p:nvSpPr>
          <p:cNvPr id="16" name="Slide Number Placeholder 3">
            <a:extLst>
              <a:ext uri="{FF2B5EF4-FFF2-40B4-BE49-F238E27FC236}">
                <a16:creationId xmlns:a16="http://schemas.microsoft.com/office/drawing/2014/main" id="{CE968482-7500-6246-9F14-258F84961275}"/>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2" name="SmartArt Placeholder 3">
            <a:extLst>
              <a:ext uri="{FF2B5EF4-FFF2-40B4-BE49-F238E27FC236}">
                <a16:creationId xmlns:a16="http://schemas.microsoft.com/office/drawing/2014/main" id="{4957BA46-96CD-B344-B958-B05E810C403F}"/>
              </a:ext>
            </a:extLst>
          </p:cNvPr>
          <p:cNvSpPr>
            <a:spLocks noGrp="1"/>
          </p:cNvSpPr>
          <p:nvPr>
            <p:ph type="dgm" sz="quarter" idx="34"/>
          </p:nvPr>
        </p:nvSpPr>
        <p:spPr>
          <a:xfrm>
            <a:off x="6201974" y="2116328"/>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31971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Content + 3 images_dar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03B8D1-2D0A-6C43-9C61-B83A94486826}"/>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6">
            <a:extLst>
              <a:ext uri="{FF2B5EF4-FFF2-40B4-BE49-F238E27FC236}">
                <a16:creationId xmlns:a16="http://schemas.microsoft.com/office/drawing/2014/main" id="{F793E562-F2A0-9F46-BF18-B1821741FCDF}"/>
              </a:ext>
            </a:extLst>
          </p:cNvPr>
          <p:cNvSpPr>
            <a:spLocks noGrp="1"/>
          </p:cNvSpPr>
          <p:nvPr>
            <p:ph type="pic" sz="quarter" idx="10" hasCustomPrompt="1"/>
          </p:nvPr>
        </p:nvSpPr>
        <p:spPr>
          <a:xfrm>
            <a:off x="0" y="0"/>
            <a:ext cx="5659120" cy="3078861"/>
          </a:xfrm>
          <a:solidFill>
            <a:schemeClr val="tx2">
              <a:lumMod val="75000"/>
            </a:schemeClr>
          </a:solidFill>
        </p:spPr>
        <p:txBody>
          <a:bodyPr bIns="640080" anchor="ctr">
            <a:normAutofit/>
          </a:bodyPr>
          <a:lstStyle>
            <a:lvl1pPr marL="0" indent="0" algn="ctr">
              <a:buNone/>
              <a:defRPr sz="1400" i="0">
                <a:solidFill>
                  <a:schemeClr val="accent5"/>
                </a:solidFill>
              </a:defRPr>
            </a:lvl1pPr>
          </a:lstStyle>
          <a:p>
            <a:r>
              <a:rPr lang="en-US" dirty="0"/>
              <a:t>Click to replace image 1</a:t>
            </a:r>
          </a:p>
        </p:txBody>
      </p:sp>
      <p:sp>
        <p:nvSpPr>
          <p:cNvPr id="17" name="Picture Placeholder 6">
            <a:extLst>
              <a:ext uri="{FF2B5EF4-FFF2-40B4-BE49-F238E27FC236}">
                <a16:creationId xmlns:a16="http://schemas.microsoft.com/office/drawing/2014/main" id="{01FBF59D-5919-8F46-A2C0-7B45786D084D}"/>
              </a:ext>
            </a:extLst>
          </p:cNvPr>
          <p:cNvSpPr>
            <a:spLocks noGrp="1"/>
          </p:cNvSpPr>
          <p:nvPr>
            <p:ph type="pic" sz="quarter" idx="11" hasCustomPrompt="1"/>
          </p:nvPr>
        </p:nvSpPr>
        <p:spPr>
          <a:xfrm>
            <a:off x="-11574" y="3148314"/>
            <a:ext cx="2581154" cy="3708398"/>
          </a:xfrm>
          <a:solidFill>
            <a:schemeClr val="tx2">
              <a:lumMod val="75000"/>
            </a:schemeClr>
          </a:solidFill>
        </p:spPr>
        <p:txBody>
          <a:bodyPr bIns="731520" anchor="ctr">
            <a:normAutofit/>
          </a:bodyPr>
          <a:lstStyle>
            <a:lvl1pPr marL="0" indent="0" algn="ctr">
              <a:buNone/>
              <a:defRPr sz="1400" i="0">
                <a:solidFill>
                  <a:schemeClr val="accent5"/>
                </a:solidFill>
              </a:defRPr>
            </a:lvl1pPr>
          </a:lstStyle>
          <a:p>
            <a:r>
              <a:rPr lang="en-US" dirty="0"/>
              <a:t>Click to replace image 2</a:t>
            </a:r>
          </a:p>
        </p:txBody>
      </p:sp>
      <p:sp>
        <p:nvSpPr>
          <p:cNvPr id="18" name="Picture Placeholder 6">
            <a:extLst>
              <a:ext uri="{FF2B5EF4-FFF2-40B4-BE49-F238E27FC236}">
                <a16:creationId xmlns:a16="http://schemas.microsoft.com/office/drawing/2014/main" id="{222CDF25-2B68-5E45-A1FC-48A4FF96B359}"/>
              </a:ext>
            </a:extLst>
          </p:cNvPr>
          <p:cNvSpPr>
            <a:spLocks noGrp="1"/>
          </p:cNvSpPr>
          <p:nvPr>
            <p:ph type="pic" sz="quarter" idx="12" hasCustomPrompt="1"/>
          </p:nvPr>
        </p:nvSpPr>
        <p:spPr>
          <a:xfrm>
            <a:off x="2662177" y="3148314"/>
            <a:ext cx="2986269" cy="3708398"/>
          </a:xfrm>
          <a:solidFill>
            <a:schemeClr val="tx2">
              <a:lumMod val="75000"/>
            </a:schemeClr>
          </a:solidFill>
        </p:spPr>
        <p:txBody>
          <a:bodyPr bIns="731520" anchor="ctr">
            <a:normAutofit/>
          </a:bodyPr>
          <a:lstStyle>
            <a:lvl1pPr marL="0" indent="0" algn="ctr">
              <a:buNone/>
              <a:defRPr sz="1400" i="0">
                <a:solidFill>
                  <a:schemeClr val="accent5"/>
                </a:solidFill>
              </a:defRPr>
            </a:lvl1pPr>
          </a:lstStyle>
          <a:p>
            <a:r>
              <a:rPr lang="en-US" dirty="0"/>
              <a:t>Click to replace image 3</a:t>
            </a:r>
          </a:p>
        </p:txBody>
      </p:sp>
      <p:sp>
        <p:nvSpPr>
          <p:cNvPr id="28" name="Title 1">
            <a:extLst>
              <a:ext uri="{FF2B5EF4-FFF2-40B4-BE49-F238E27FC236}">
                <a16:creationId xmlns:a16="http://schemas.microsoft.com/office/drawing/2014/main" id="{354C5564-4063-1F4B-B688-251B64FFCCAD}"/>
              </a:ext>
            </a:extLst>
          </p:cNvPr>
          <p:cNvSpPr>
            <a:spLocks noGrp="1"/>
          </p:cNvSpPr>
          <p:nvPr>
            <p:ph type="title"/>
          </p:nvPr>
        </p:nvSpPr>
        <p:spPr>
          <a:xfrm>
            <a:off x="6207760" y="629286"/>
            <a:ext cx="5228026" cy="1343660"/>
          </a:xfrm>
        </p:spPr>
        <p:txBody>
          <a:bodyPr anchor="b">
            <a:normAutofit/>
          </a:bodyPr>
          <a:lstStyle>
            <a:lvl1pPr>
              <a:defRPr sz="4000">
                <a:solidFill>
                  <a:schemeClr val="bg2"/>
                </a:solidFill>
              </a:defRPr>
            </a:lvl1pPr>
          </a:lstStyle>
          <a:p>
            <a:r>
              <a:rPr lang="en-US"/>
              <a:t>Click to edit Master title style</a:t>
            </a:r>
            <a:endParaRPr lang="en-US" dirty="0"/>
          </a:p>
        </p:txBody>
      </p:sp>
      <p:pic>
        <p:nvPicPr>
          <p:cNvPr id="23" name="Picture 22">
            <a:extLst>
              <a:ext uri="{FF2B5EF4-FFF2-40B4-BE49-F238E27FC236}">
                <a16:creationId xmlns:a16="http://schemas.microsoft.com/office/drawing/2014/main" id="{6F8E7957-BB95-B04D-A78F-726EB14D8BC0}"/>
              </a:ext>
            </a:extLst>
          </p:cNvPr>
          <p:cNvPicPr>
            <a:picLocks noChangeAspect="1"/>
          </p:cNvPicPr>
          <p:nvPr userDrawn="1"/>
        </p:nvPicPr>
        <p:blipFill>
          <a:blip r:embed="rId2"/>
          <a:srcRect/>
          <a:stretch/>
        </p:blipFill>
        <p:spPr>
          <a:xfrm>
            <a:off x="9121837" y="6270624"/>
            <a:ext cx="3037416" cy="444499"/>
          </a:xfrm>
          <a:prstGeom prst="rect">
            <a:avLst/>
          </a:prstGeom>
        </p:spPr>
      </p:pic>
      <p:sp>
        <p:nvSpPr>
          <p:cNvPr id="24" name="Slide Number Placeholder 3">
            <a:extLst>
              <a:ext uri="{FF2B5EF4-FFF2-40B4-BE49-F238E27FC236}">
                <a16:creationId xmlns:a16="http://schemas.microsoft.com/office/drawing/2014/main" id="{1B3E207E-0F6B-364B-9212-7999CBFABF44}"/>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31" name="Text Placeholder 4">
            <a:extLst>
              <a:ext uri="{FF2B5EF4-FFF2-40B4-BE49-F238E27FC236}">
                <a16:creationId xmlns:a16="http://schemas.microsoft.com/office/drawing/2014/main" id="{F1CCC648-A269-7643-8B40-C75120D70367}"/>
              </a:ext>
            </a:extLst>
          </p:cNvPr>
          <p:cNvSpPr>
            <a:spLocks noGrp="1"/>
          </p:cNvSpPr>
          <p:nvPr>
            <p:ph type="body" sz="quarter" idx="14" hasCustomPrompt="1"/>
          </p:nvPr>
        </p:nvSpPr>
        <p:spPr>
          <a:xfrm>
            <a:off x="6201974" y="2378032"/>
            <a:ext cx="5228026" cy="3749715"/>
          </a:xfrm>
        </p:spPr>
        <p:txBody>
          <a:bodyPr/>
          <a:lstStyle>
            <a:lvl1pPr marL="228600" indent="-228600">
              <a:buClr>
                <a:schemeClr val="bg2">
                  <a:lumMod val="95000"/>
                </a:schemeClr>
              </a:buClr>
              <a:buFontTx/>
              <a:buBlip>
                <a:blip r:embed="rId3"/>
              </a:buBlip>
              <a:defRPr>
                <a:solidFill>
                  <a:schemeClr val="bg2"/>
                </a:solidFill>
              </a:defRPr>
            </a:lvl1pPr>
            <a:lvl2pPr>
              <a:buClr>
                <a:schemeClr val="bg2">
                  <a:lumMod val="95000"/>
                </a:schemeClr>
              </a:buClr>
              <a:defRPr>
                <a:solidFill>
                  <a:schemeClr val="bg2"/>
                </a:solidFill>
              </a:defRPr>
            </a:lvl2pPr>
            <a:lvl3pPr>
              <a:buClr>
                <a:schemeClr val="bg2">
                  <a:lumMod val="95000"/>
                </a:schemeClr>
              </a:buClr>
              <a:defRPr>
                <a:solidFill>
                  <a:schemeClr val="bg2"/>
                </a:solidFill>
              </a:defRPr>
            </a:lvl3pPr>
            <a:lvl4pPr>
              <a:buClr>
                <a:schemeClr val="bg2">
                  <a:lumMod val="95000"/>
                </a:schemeClr>
              </a:buClr>
              <a:defRPr>
                <a:solidFill>
                  <a:schemeClr val="bg2"/>
                </a:solidFill>
              </a:defRPr>
            </a:lvl4pPr>
            <a:lvl5pPr>
              <a:buClr>
                <a:schemeClr val="bg1"/>
              </a:buClr>
              <a:defRPr>
                <a:solidFill>
                  <a:schemeClr val="bg2"/>
                </a:solidFill>
              </a:defRPr>
            </a:lvl5pPr>
          </a:lstStyle>
          <a:p>
            <a:pPr lvl="0"/>
            <a:r>
              <a:rPr lang="en-US" dirty="0"/>
              <a:t>Click to add level 1 bullet</a:t>
            </a:r>
          </a:p>
          <a:p>
            <a:pPr lvl="1"/>
            <a:r>
              <a:rPr lang="en-US" dirty="0"/>
              <a:t>Click to add level 2 bullet</a:t>
            </a:r>
          </a:p>
          <a:p>
            <a:pPr lvl="2"/>
            <a:r>
              <a:rPr lang="en-US" dirty="0"/>
              <a:t>Click to add level 3 bullet</a:t>
            </a:r>
          </a:p>
          <a:p>
            <a:pPr lvl="3"/>
            <a:r>
              <a:rPr lang="en-US" dirty="0"/>
              <a:t>Click to add level 4 bullet</a:t>
            </a:r>
          </a:p>
          <a:p>
            <a:pPr lvl="4"/>
            <a:r>
              <a:rPr lang="en-US" dirty="0"/>
              <a:t>Click to add level 5 bullet</a:t>
            </a:r>
          </a:p>
        </p:txBody>
      </p:sp>
      <p:sp>
        <p:nvSpPr>
          <p:cNvPr id="12" name="SmartArt Placeholder 3">
            <a:extLst>
              <a:ext uri="{FF2B5EF4-FFF2-40B4-BE49-F238E27FC236}">
                <a16:creationId xmlns:a16="http://schemas.microsoft.com/office/drawing/2014/main" id="{7125D557-F96E-754A-B930-2E72652BD159}"/>
              </a:ext>
            </a:extLst>
          </p:cNvPr>
          <p:cNvSpPr>
            <a:spLocks noGrp="1"/>
          </p:cNvSpPr>
          <p:nvPr>
            <p:ph type="dgm" sz="quarter" idx="34"/>
          </p:nvPr>
        </p:nvSpPr>
        <p:spPr>
          <a:xfrm>
            <a:off x="6201974" y="2121948"/>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279828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hart_ligh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74D592E-86FA-7E44-BB61-FB8F3C53EA3A}"/>
              </a:ext>
            </a:extLst>
          </p:cNvPr>
          <p:cNvSpPr>
            <a:spLocks noGrp="1"/>
          </p:cNvSpPr>
          <p:nvPr>
            <p:ph sz="quarter" idx="10" hasCustomPrompt="1"/>
          </p:nvPr>
        </p:nvSpPr>
        <p:spPr>
          <a:xfrm>
            <a:off x="503583" y="545684"/>
            <a:ext cx="5155855" cy="5724939"/>
          </a:xfrm>
          <a:solidFill>
            <a:schemeClr val="bg2">
              <a:lumMod val="95000"/>
              <a:alpha val="65000"/>
            </a:schemeClr>
          </a:solidFill>
        </p:spPr>
        <p:txBody>
          <a:bodyPr bIns="1280160" anchor="ctr">
            <a:normAutofit/>
          </a:bodyPr>
          <a:lstStyle>
            <a:lvl1pPr marL="0" indent="0" algn="ctr">
              <a:buNone/>
              <a:defRPr sz="1400" b="0" i="0">
                <a:solidFill>
                  <a:schemeClr val="accent2"/>
                </a:solidFill>
              </a:defRPr>
            </a:lvl1pPr>
          </a:lstStyle>
          <a:p>
            <a:pPr lvl="0"/>
            <a:r>
              <a:rPr lang="en-US" dirty="0"/>
              <a:t>Click icon to add contents (image, chart, video, table, etc.)</a:t>
            </a:r>
          </a:p>
        </p:txBody>
      </p:sp>
      <p:sp>
        <p:nvSpPr>
          <p:cNvPr id="7" name="Title 1">
            <a:extLst>
              <a:ext uri="{FF2B5EF4-FFF2-40B4-BE49-F238E27FC236}">
                <a16:creationId xmlns:a16="http://schemas.microsoft.com/office/drawing/2014/main" id="{A6696ACB-B230-5149-A431-AF963A781D94}"/>
              </a:ext>
            </a:extLst>
          </p:cNvPr>
          <p:cNvSpPr>
            <a:spLocks noGrp="1"/>
          </p:cNvSpPr>
          <p:nvPr>
            <p:ph type="title" hasCustomPrompt="1"/>
          </p:nvPr>
        </p:nvSpPr>
        <p:spPr>
          <a:xfrm>
            <a:off x="6201974" y="2338749"/>
            <a:ext cx="5297503" cy="1801396"/>
          </a:xfrm>
        </p:spPr>
        <p:txBody>
          <a:bodyPr anchor="b">
            <a:normAutofit/>
          </a:bodyPr>
          <a:lstStyle>
            <a:lvl1pPr>
              <a:lnSpc>
                <a:spcPts val="5000"/>
              </a:lnSpc>
              <a:defRPr sz="4400">
                <a:solidFill>
                  <a:schemeClr val="tx2"/>
                </a:solidFill>
              </a:defRPr>
            </a:lvl1pPr>
          </a:lstStyle>
          <a:p>
            <a:r>
              <a:rPr lang="en-US" dirty="0"/>
              <a:t>Click to edit your main title of this slide here</a:t>
            </a:r>
          </a:p>
        </p:txBody>
      </p:sp>
      <p:pic>
        <p:nvPicPr>
          <p:cNvPr id="13" name="Picture 12">
            <a:extLst>
              <a:ext uri="{FF2B5EF4-FFF2-40B4-BE49-F238E27FC236}">
                <a16:creationId xmlns:a16="http://schemas.microsoft.com/office/drawing/2014/main" id="{027555F3-1547-024F-9956-24DDE65434A7}"/>
              </a:ext>
            </a:extLst>
          </p:cNvPr>
          <p:cNvPicPr>
            <a:picLocks noChangeAspect="1"/>
          </p:cNvPicPr>
          <p:nvPr userDrawn="1"/>
        </p:nvPicPr>
        <p:blipFill>
          <a:blip r:embed="rId2"/>
          <a:srcRect/>
          <a:stretch/>
        </p:blipFill>
        <p:spPr>
          <a:xfrm>
            <a:off x="9121837" y="6270624"/>
            <a:ext cx="3037416" cy="444500"/>
          </a:xfrm>
          <a:prstGeom prst="rect">
            <a:avLst/>
          </a:prstGeom>
        </p:spPr>
      </p:pic>
      <p:sp>
        <p:nvSpPr>
          <p:cNvPr id="17" name="Slide Number Placeholder 3">
            <a:extLst>
              <a:ext uri="{FF2B5EF4-FFF2-40B4-BE49-F238E27FC236}">
                <a16:creationId xmlns:a16="http://schemas.microsoft.com/office/drawing/2014/main" id="{80A89BD3-CD8B-4B4B-8247-48125361FB2B}"/>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9" name="SmartArt Placeholder 3">
            <a:extLst>
              <a:ext uri="{FF2B5EF4-FFF2-40B4-BE49-F238E27FC236}">
                <a16:creationId xmlns:a16="http://schemas.microsoft.com/office/drawing/2014/main" id="{D1D69834-B159-EF4C-9CF7-53615DC211AE}"/>
              </a:ext>
            </a:extLst>
          </p:cNvPr>
          <p:cNvSpPr>
            <a:spLocks noGrp="1"/>
          </p:cNvSpPr>
          <p:nvPr>
            <p:ph type="dgm" sz="quarter" idx="34"/>
          </p:nvPr>
        </p:nvSpPr>
        <p:spPr>
          <a:xfrm>
            <a:off x="6201974" y="4374588"/>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794605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hart_dar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B02B2B-81C6-CE46-B3E7-D4C9996C7005}"/>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4">
            <a:extLst>
              <a:ext uri="{FF2B5EF4-FFF2-40B4-BE49-F238E27FC236}">
                <a16:creationId xmlns:a16="http://schemas.microsoft.com/office/drawing/2014/main" id="{4DEDB51C-E506-5847-8B50-16C3279E0E5E}"/>
              </a:ext>
            </a:extLst>
          </p:cNvPr>
          <p:cNvSpPr>
            <a:spLocks noGrp="1"/>
          </p:cNvSpPr>
          <p:nvPr>
            <p:ph sz="quarter" idx="10" hasCustomPrompt="1"/>
          </p:nvPr>
        </p:nvSpPr>
        <p:spPr>
          <a:xfrm>
            <a:off x="503583" y="384312"/>
            <a:ext cx="5155855" cy="5724939"/>
          </a:xfrm>
          <a:solidFill>
            <a:schemeClr val="tx2">
              <a:lumMod val="75000"/>
            </a:schemeClr>
          </a:solidFill>
        </p:spPr>
        <p:txBody>
          <a:bodyPr bIns="1280160" anchor="ctr">
            <a:normAutofit/>
          </a:bodyPr>
          <a:lstStyle>
            <a:lvl1pPr marL="0" indent="0" algn="ctr">
              <a:buNone/>
              <a:defRPr sz="1400" i="0">
                <a:solidFill>
                  <a:schemeClr val="accent5"/>
                </a:solidFill>
              </a:defRPr>
            </a:lvl1pPr>
          </a:lstStyle>
          <a:p>
            <a:pPr lvl="0"/>
            <a:r>
              <a:rPr lang="en-US" dirty="0"/>
              <a:t>Click icon to add contents (image, chart, video, table, etc.)</a:t>
            </a:r>
          </a:p>
        </p:txBody>
      </p:sp>
      <p:sp>
        <p:nvSpPr>
          <p:cNvPr id="12" name="Title 1">
            <a:extLst>
              <a:ext uri="{FF2B5EF4-FFF2-40B4-BE49-F238E27FC236}">
                <a16:creationId xmlns:a16="http://schemas.microsoft.com/office/drawing/2014/main" id="{DFED8AB5-F4A8-2B4B-B587-7435451614E4}"/>
              </a:ext>
            </a:extLst>
          </p:cNvPr>
          <p:cNvSpPr>
            <a:spLocks noGrp="1"/>
          </p:cNvSpPr>
          <p:nvPr>
            <p:ph type="title" hasCustomPrompt="1"/>
          </p:nvPr>
        </p:nvSpPr>
        <p:spPr>
          <a:xfrm>
            <a:off x="6201974" y="2338749"/>
            <a:ext cx="5297503" cy="1801396"/>
          </a:xfrm>
        </p:spPr>
        <p:txBody>
          <a:bodyPr anchor="b">
            <a:normAutofit/>
          </a:bodyPr>
          <a:lstStyle>
            <a:lvl1pPr>
              <a:lnSpc>
                <a:spcPts val="5000"/>
              </a:lnSpc>
              <a:defRPr sz="4400">
                <a:solidFill>
                  <a:schemeClr val="bg1"/>
                </a:solidFill>
              </a:defRPr>
            </a:lvl1pPr>
          </a:lstStyle>
          <a:p>
            <a:r>
              <a:rPr lang="en-US" dirty="0"/>
              <a:t>Click to edit your main title of this slide here</a:t>
            </a:r>
          </a:p>
        </p:txBody>
      </p:sp>
      <p:pic>
        <p:nvPicPr>
          <p:cNvPr id="22" name="Picture 21">
            <a:extLst>
              <a:ext uri="{FF2B5EF4-FFF2-40B4-BE49-F238E27FC236}">
                <a16:creationId xmlns:a16="http://schemas.microsoft.com/office/drawing/2014/main" id="{C40DC9C7-16A3-BA4E-8D01-4797824C6020}"/>
              </a:ext>
            </a:extLst>
          </p:cNvPr>
          <p:cNvPicPr>
            <a:picLocks noChangeAspect="1"/>
          </p:cNvPicPr>
          <p:nvPr userDrawn="1"/>
        </p:nvPicPr>
        <p:blipFill>
          <a:blip r:embed="rId2"/>
          <a:srcRect/>
          <a:stretch/>
        </p:blipFill>
        <p:spPr>
          <a:xfrm>
            <a:off x="9121837" y="6270624"/>
            <a:ext cx="3037416" cy="444499"/>
          </a:xfrm>
          <a:prstGeom prst="rect">
            <a:avLst/>
          </a:prstGeom>
        </p:spPr>
      </p:pic>
      <p:sp>
        <p:nvSpPr>
          <p:cNvPr id="23" name="Slide Number Placeholder 3">
            <a:extLst>
              <a:ext uri="{FF2B5EF4-FFF2-40B4-BE49-F238E27FC236}">
                <a16:creationId xmlns:a16="http://schemas.microsoft.com/office/drawing/2014/main" id="{AE4652C8-D8E2-0644-949B-A8A110AD75E0}"/>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9" name="SmartArt Placeholder 3">
            <a:extLst>
              <a:ext uri="{FF2B5EF4-FFF2-40B4-BE49-F238E27FC236}">
                <a16:creationId xmlns:a16="http://schemas.microsoft.com/office/drawing/2014/main" id="{2EB6B4FA-9B6A-DD47-9907-8F7CB6610E6C}"/>
              </a:ext>
            </a:extLst>
          </p:cNvPr>
          <p:cNvSpPr>
            <a:spLocks noGrp="1"/>
          </p:cNvSpPr>
          <p:nvPr>
            <p:ph type="dgm" sz="quarter" idx="34"/>
          </p:nvPr>
        </p:nvSpPr>
        <p:spPr>
          <a:xfrm>
            <a:off x="6201974" y="4369721"/>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706843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Content + chart_light">
    <p:spTree>
      <p:nvGrpSpPr>
        <p:cNvPr id="1" name=""/>
        <p:cNvGrpSpPr/>
        <p:nvPr/>
      </p:nvGrpSpPr>
      <p:grpSpPr>
        <a:xfrm>
          <a:off x="0" y="0"/>
          <a:ext cx="0" cy="0"/>
          <a:chOff x="0" y="0"/>
          <a:chExt cx="0" cy="0"/>
        </a:xfrm>
      </p:grpSpPr>
      <p:sp>
        <p:nvSpPr>
          <p:cNvPr id="17" name="Content Placeholder 15">
            <a:extLst>
              <a:ext uri="{FF2B5EF4-FFF2-40B4-BE49-F238E27FC236}">
                <a16:creationId xmlns:a16="http://schemas.microsoft.com/office/drawing/2014/main" id="{6317677C-B1FB-114F-8839-270E7F69AA0B}"/>
              </a:ext>
            </a:extLst>
          </p:cNvPr>
          <p:cNvSpPr>
            <a:spLocks noGrp="1"/>
          </p:cNvSpPr>
          <p:nvPr>
            <p:ph sz="quarter" idx="11" hasCustomPrompt="1"/>
          </p:nvPr>
        </p:nvSpPr>
        <p:spPr>
          <a:xfrm>
            <a:off x="491490" y="629286"/>
            <a:ext cx="5167948" cy="5504814"/>
          </a:xfrm>
          <a:solidFill>
            <a:schemeClr val="bg2">
              <a:lumMod val="95000"/>
              <a:alpha val="69937"/>
            </a:schemeClr>
          </a:solidFill>
        </p:spPr>
        <p:txBody>
          <a:bodyPr bIns="1280160" anchor="ctr">
            <a:normAutofit/>
          </a:bodyPr>
          <a:lstStyle>
            <a:lvl1pPr marL="0" indent="0" algn="ctr">
              <a:buNone/>
              <a:defRPr sz="1400" b="0" i="0">
                <a:solidFill>
                  <a:schemeClr val="accent2"/>
                </a:solidFill>
              </a:defRPr>
            </a:lvl1pPr>
          </a:lstStyle>
          <a:p>
            <a:pPr lvl="0"/>
            <a:r>
              <a:rPr lang="en-US" dirty="0"/>
              <a:t>Click icon to add contents (chart, video, table, etc.)</a:t>
            </a:r>
          </a:p>
        </p:txBody>
      </p:sp>
      <p:sp>
        <p:nvSpPr>
          <p:cNvPr id="16" name="Title 1">
            <a:extLst>
              <a:ext uri="{FF2B5EF4-FFF2-40B4-BE49-F238E27FC236}">
                <a16:creationId xmlns:a16="http://schemas.microsoft.com/office/drawing/2014/main" id="{16AC03BF-AD0B-EE49-A43B-AF7F63BCCFF3}"/>
              </a:ext>
            </a:extLst>
          </p:cNvPr>
          <p:cNvSpPr>
            <a:spLocks noGrp="1"/>
          </p:cNvSpPr>
          <p:nvPr>
            <p:ph type="title"/>
          </p:nvPr>
        </p:nvSpPr>
        <p:spPr>
          <a:xfrm>
            <a:off x="6207760" y="629286"/>
            <a:ext cx="5228026" cy="1343660"/>
          </a:xfrm>
        </p:spPr>
        <p:txBody>
          <a:bodyPr anchor="b">
            <a:normAutofit/>
          </a:bodyPr>
          <a:lstStyle>
            <a:lvl1pPr>
              <a:defRPr sz="4000"/>
            </a:lvl1pPr>
          </a:lstStyle>
          <a:p>
            <a:r>
              <a:rPr lang="en-US"/>
              <a:t>Click to edit Master title style</a:t>
            </a:r>
            <a:endParaRPr lang="en-US" dirty="0"/>
          </a:p>
        </p:txBody>
      </p:sp>
      <p:sp>
        <p:nvSpPr>
          <p:cNvPr id="20" name="Text Placeholder 4">
            <a:extLst>
              <a:ext uri="{FF2B5EF4-FFF2-40B4-BE49-F238E27FC236}">
                <a16:creationId xmlns:a16="http://schemas.microsoft.com/office/drawing/2014/main" id="{606B979E-8D15-4E40-A56F-C4ECCEB6B720}"/>
              </a:ext>
            </a:extLst>
          </p:cNvPr>
          <p:cNvSpPr>
            <a:spLocks noGrp="1"/>
          </p:cNvSpPr>
          <p:nvPr>
            <p:ph type="body" sz="quarter" idx="10" hasCustomPrompt="1"/>
          </p:nvPr>
        </p:nvSpPr>
        <p:spPr>
          <a:xfrm>
            <a:off x="6201974" y="2384384"/>
            <a:ext cx="5228026" cy="3749715"/>
          </a:xfrm>
        </p:spPr>
        <p:txBody>
          <a:bodyPr/>
          <a:lstStyle>
            <a:lvl1pPr marL="228600" indent="-228600">
              <a:lnSpc>
                <a:spcPct val="100000"/>
              </a:lnSpc>
              <a:buFontTx/>
              <a:buBlip>
                <a:blip r:embed="rId2"/>
              </a:buBlip>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level 1 bullet</a:t>
            </a:r>
          </a:p>
          <a:p>
            <a:pPr lvl="1"/>
            <a:r>
              <a:rPr lang="en-US" dirty="0"/>
              <a:t>Click to add level 2 bullet</a:t>
            </a:r>
          </a:p>
          <a:p>
            <a:pPr lvl="2"/>
            <a:r>
              <a:rPr lang="en-US" dirty="0"/>
              <a:t>Click to add level 3 bullet</a:t>
            </a:r>
          </a:p>
          <a:p>
            <a:pPr lvl="3"/>
            <a:r>
              <a:rPr lang="en-US" dirty="0"/>
              <a:t>Click to add level 4 bullet</a:t>
            </a:r>
          </a:p>
          <a:p>
            <a:pPr lvl="4"/>
            <a:r>
              <a:rPr lang="en-US" dirty="0"/>
              <a:t>Click to add level 5 bullet</a:t>
            </a:r>
          </a:p>
        </p:txBody>
      </p:sp>
      <p:pic>
        <p:nvPicPr>
          <p:cNvPr id="13" name="Picture 12">
            <a:extLst>
              <a:ext uri="{FF2B5EF4-FFF2-40B4-BE49-F238E27FC236}">
                <a16:creationId xmlns:a16="http://schemas.microsoft.com/office/drawing/2014/main" id="{C9BA6B68-5838-644A-976A-F6A5E2498E83}"/>
              </a:ext>
            </a:extLst>
          </p:cNvPr>
          <p:cNvPicPr>
            <a:picLocks noChangeAspect="1"/>
          </p:cNvPicPr>
          <p:nvPr userDrawn="1"/>
        </p:nvPicPr>
        <p:blipFill>
          <a:blip r:embed="rId3"/>
          <a:srcRect/>
          <a:stretch/>
        </p:blipFill>
        <p:spPr>
          <a:xfrm>
            <a:off x="9121837" y="6270624"/>
            <a:ext cx="3037416" cy="444500"/>
          </a:xfrm>
          <a:prstGeom prst="rect">
            <a:avLst/>
          </a:prstGeom>
        </p:spPr>
      </p:pic>
      <p:sp>
        <p:nvSpPr>
          <p:cNvPr id="18" name="Slide Number Placeholder 3">
            <a:extLst>
              <a:ext uri="{FF2B5EF4-FFF2-40B4-BE49-F238E27FC236}">
                <a16:creationId xmlns:a16="http://schemas.microsoft.com/office/drawing/2014/main" id="{A418F006-087C-2A46-9DC4-4F32D6F979AB}"/>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9" name="SmartArt Placeholder 3">
            <a:extLst>
              <a:ext uri="{FF2B5EF4-FFF2-40B4-BE49-F238E27FC236}">
                <a16:creationId xmlns:a16="http://schemas.microsoft.com/office/drawing/2014/main" id="{73BEB05C-ECB7-784C-BF7E-CA14D87BD2AF}"/>
              </a:ext>
            </a:extLst>
          </p:cNvPr>
          <p:cNvSpPr>
            <a:spLocks noGrp="1"/>
          </p:cNvSpPr>
          <p:nvPr>
            <p:ph type="dgm" sz="quarter" idx="34"/>
          </p:nvPr>
        </p:nvSpPr>
        <p:spPr>
          <a:xfrm>
            <a:off x="6201974" y="2125124"/>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37090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image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4D5A1E-4CE9-2648-8E79-6CAF6C356B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DFFE1A1E-86AC-CB40-8546-387E10FD2AE7}"/>
              </a:ext>
            </a:extLst>
          </p:cNvPr>
          <p:cNvSpPr/>
          <p:nvPr userDrawn="1"/>
        </p:nvSpPr>
        <p:spPr>
          <a:xfrm>
            <a:off x="294640" y="0"/>
            <a:ext cx="6734873" cy="6858000"/>
          </a:xfrm>
          <a:prstGeom prst="rect">
            <a:avLst/>
          </a:prstGeom>
          <a:solidFill>
            <a:schemeClr val="tx2">
              <a:alpha val="84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670D536-4C98-F74C-9DA7-7BE83D39DAD7}"/>
              </a:ext>
            </a:extLst>
          </p:cNvPr>
          <p:cNvSpPr>
            <a:spLocks noGrp="1"/>
          </p:cNvSpPr>
          <p:nvPr>
            <p:ph type="ctrTitle" hasCustomPrompt="1"/>
          </p:nvPr>
        </p:nvSpPr>
        <p:spPr>
          <a:xfrm>
            <a:off x="774298" y="1564892"/>
            <a:ext cx="6012577" cy="2921953"/>
          </a:xfrm>
        </p:spPr>
        <p:txBody>
          <a:bodyPr anchor="b">
            <a:normAutofit/>
          </a:bodyPr>
          <a:lstStyle>
            <a:lvl1pPr algn="l">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16" name="Subtitle 2">
            <a:extLst>
              <a:ext uri="{FF2B5EF4-FFF2-40B4-BE49-F238E27FC236}">
                <a16:creationId xmlns:a16="http://schemas.microsoft.com/office/drawing/2014/main" id="{DBE68619-096C-7B40-9355-49AE9227C50A}"/>
              </a:ext>
            </a:extLst>
          </p:cNvPr>
          <p:cNvSpPr>
            <a:spLocks noGrp="1"/>
          </p:cNvSpPr>
          <p:nvPr>
            <p:ph type="subTitle" idx="1" hasCustomPrompt="1"/>
          </p:nvPr>
        </p:nvSpPr>
        <p:spPr>
          <a:xfrm>
            <a:off x="743818" y="5060250"/>
            <a:ext cx="6043057" cy="1377315"/>
          </a:xfrm>
        </p:spPr>
        <p:txBody>
          <a:bodyPr>
            <a:normAutofit/>
          </a:bodyPr>
          <a:lstStyle>
            <a:lvl1pPr marL="0" indent="0" algn="l">
              <a:lnSpc>
                <a:spcPct val="100000"/>
              </a:lnSpc>
              <a:buNone/>
              <a:defRPr sz="2400" spc="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your subtitle which can be a short description or the presenter’s name and title, etc.</a:t>
            </a:r>
          </a:p>
        </p:txBody>
      </p:sp>
      <p:pic>
        <p:nvPicPr>
          <p:cNvPr id="17" name="Picture 16">
            <a:extLst>
              <a:ext uri="{FF2B5EF4-FFF2-40B4-BE49-F238E27FC236}">
                <a16:creationId xmlns:a16="http://schemas.microsoft.com/office/drawing/2014/main" id="{0CAE60EA-05B9-754D-89EA-42A4D5D76D1D}"/>
              </a:ext>
            </a:extLst>
          </p:cNvPr>
          <p:cNvPicPr>
            <a:picLocks noChangeAspect="1"/>
          </p:cNvPicPr>
          <p:nvPr userDrawn="1"/>
        </p:nvPicPr>
        <p:blipFill>
          <a:blip r:embed="rId3"/>
          <a:srcRect/>
          <a:stretch/>
        </p:blipFill>
        <p:spPr>
          <a:xfrm>
            <a:off x="764138" y="761048"/>
            <a:ext cx="3370982" cy="467896"/>
          </a:xfrm>
          <a:prstGeom prst="rect">
            <a:avLst/>
          </a:prstGeom>
        </p:spPr>
      </p:pic>
      <p:pic>
        <p:nvPicPr>
          <p:cNvPr id="9" name="Picture 8">
            <a:extLst>
              <a:ext uri="{FF2B5EF4-FFF2-40B4-BE49-F238E27FC236}">
                <a16:creationId xmlns:a16="http://schemas.microsoft.com/office/drawing/2014/main" id="{45EEB426-3F7F-1247-877B-86C2A9745BE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 r="850" b="3322"/>
          <a:stretch/>
        </p:blipFill>
        <p:spPr>
          <a:xfrm>
            <a:off x="7640363" y="0"/>
            <a:ext cx="4551637" cy="6858000"/>
          </a:xfrm>
          <a:prstGeom prst="rect">
            <a:avLst/>
          </a:prstGeom>
        </p:spPr>
      </p:pic>
      <p:sp>
        <p:nvSpPr>
          <p:cNvPr id="12" name="SmartArt Placeholder 3">
            <a:extLst>
              <a:ext uri="{FF2B5EF4-FFF2-40B4-BE49-F238E27FC236}">
                <a16:creationId xmlns:a16="http://schemas.microsoft.com/office/drawing/2014/main" id="{2E04E54D-8B24-8746-9169-D5A8A0685AEE}"/>
              </a:ext>
            </a:extLst>
          </p:cNvPr>
          <p:cNvSpPr>
            <a:spLocks noGrp="1"/>
          </p:cNvSpPr>
          <p:nvPr>
            <p:ph type="dgm" sz="quarter" idx="34"/>
          </p:nvPr>
        </p:nvSpPr>
        <p:spPr>
          <a:xfrm>
            <a:off x="806745" y="4747897"/>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3854194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Content + chart_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6F3845-F4B5-D74F-AFAE-DE4CD0F1ECFA}"/>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97ACE64-5727-6B46-BE4A-065C6308CA85}"/>
              </a:ext>
            </a:extLst>
          </p:cNvPr>
          <p:cNvPicPr>
            <a:picLocks noChangeAspect="1"/>
          </p:cNvPicPr>
          <p:nvPr userDrawn="1"/>
        </p:nvPicPr>
        <p:blipFill>
          <a:blip r:embed="rId2"/>
          <a:stretch>
            <a:fillRect/>
          </a:stretch>
        </p:blipFill>
        <p:spPr>
          <a:xfrm>
            <a:off x="10375900" y="3589021"/>
            <a:ext cx="1816100" cy="3314700"/>
          </a:xfrm>
          <a:prstGeom prst="rect">
            <a:avLst/>
          </a:prstGeom>
        </p:spPr>
      </p:pic>
      <p:sp>
        <p:nvSpPr>
          <p:cNvPr id="12" name="Content Placeholder 15">
            <a:extLst>
              <a:ext uri="{FF2B5EF4-FFF2-40B4-BE49-F238E27FC236}">
                <a16:creationId xmlns:a16="http://schemas.microsoft.com/office/drawing/2014/main" id="{10D2EE63-8648-6A45-9BC7-D884162CD896}"/>
              </a:ext>
            </a:extLst>
          </p:cNvPr>
          <p:cNvSpPr>
            <a:spLocks noGrp="1"/>
          </p:cNvSpPr>
          <p:nvPr>
            <p:ph sz="quarter" idx="11" hasCustomPrompt="1"/>
          </p:nvPr>
        </p:nvSpPr>
        <p:spPr>
          <a:xfrm>
            <a:off x="491490" y="629286"/>
            <a:ext cx="5167948" cy="5504814"/>
          </a:xfrm>
          <a:solidFill>
            <a:schemeClr val="tx2">
              <a:lumMod val="75000"/>
            </a:schemeClr>
          </a:solidFill>
        </p:spPr>
        <p:txBody>
          <a:bodyPr bIns="1280160" anchor="ctr">
            <a:normAutofit/>
          </a:bodyPr>
          <a:lstStyle>
            <a:lvl1pPr marL="0" indent="0" algn="ctr">
              <a:buNone/>
              <a:defRPr sz="1400" i="0">
                <a:solidFill>
                  <a:schemeClr val="accent5"/>
                </a:solidFill>
              </a:defRPr>
            </a:lvl1pPr>
          </a:lstStyle>
          <a:p>
            <a:pPr lvl="0"/>
            <a:r>
              <a:rPr lang="en-US" dirty="0"/>
              <a:t>Click icon to add contents (chart, video, table, etc.)</a:t>
            </a:r>
          </a:p>
        </p:txBody>
      </p:sp>
      <p:sp>
        <p:nvSpPr>
          <p:cNvPr id="23" name="Text Placeholder 4">
            <a:extLst>
              <a:ext uri="{FF2B5EF4-FFF2-40B4-BE49-F238E27FC236}">
                <a16:creationId xmlns:a16="http://schemas.microsoft.com/office/drawing/2014/main" id="{9AADDA0D-DA67-2444-B19F-CC7C437DA420}"/>
              </a:ext>
            </a:extLst>
          </p:cNvPr>
          <p:cNvSpPr>
            <a:spLocks noGrp="1"/>
          </p:cNvSpPr>
          <p:nvPr>
            <p:ph type="body" sz="quarter" idx="13" hasCustomPrompt="1"/>
          </p:nvPr>
        </p:nvSpPr>
        <p:spPr>
          <a:xfrm>
            <a:off x="6201974" y="2384384"/>
            <a:ext cx="5228026" cy="3749715"/>
          </a:xfrm>
        </p:spPr>
        <p:txBody>
          <a:bodyPr/>
          <a:lstStyle>
            <a:lvl1pPr marL="228600" indent="-228600">
              <a:buClr>
                <a:schemeClr val="bg2">
                  <a:lumMod val="95000"/>
                </a:schemeClr>
              </a:buClr>
              <a:buFontTx/>
              <a:buBlip>
                <a:blip r:embed="rId3"/>
              </a:buBlip>
              <a:defRPr>
                <a:solidFill>
                  <a:schemeClr val="bg2"/>
                </a:solidFill>
              </a:defRPr>
            </a:lvl1pPr>
            <a:lvl2pPr>
              <a:buClr>
                <a:schemeClr val="bg2">
                  <a:lumMod val="95000"/>
                </a:schemeClr>
              </a:buClr>
              <a:defRPr>
                <a:solidFill>
                  <a:schemeClr val="bg2"/>
                </a:solidFill>
              </a:defRPr>
            </a:lvl2pPr>
            <a:lvl3pPr>
              <a:buClr>
                <a:schemeClr val="bg2">
                  <a:lumMod val="95000"/>
                </a:schemeClr>
              </a:buClr>
              <a:defRPr>
                <a:solidFill>
                  <a:schemeClr val="bg2"/>
                </a:solidFill>
              </a:defRPr>
            </a:lvl3pPr>
            <a:lvl4pPr>
              <a:buClr>
                <a:schemeClr val="bg2">
                  <a:lumMod val="95000"/>
                </a:schemeClr>
              </a:buClr>
              <a:defRPr>
                <a:solidFill>
                  <a:schemeClr val="bg2"/>
                </a:solidFill>
              </a:defRPr>
            </a:lvl4pPr>
            <a:lvl5pPr>
              <a:buClr>
                <a:schemeClr val="bg2">
                  <a:lumMod val="95000"/>
                </a:schemeClr>
              </a:buClr>
              <a:defRPr>
                <a:solidFill>
                  <a:schemeClr val="bg2"/>
                </a:solidFill>
              </a:defRPr>
            </a:lvl5pPr>
          </a:lstStyle>
          <a:p>
            <a:pPr lvl="0"/>
            <a:r>
              <a:rPr lang="en-US" dirty="0"/>
              <a:t>Click to add level 1 bullet</a:t>
            </a:r>
          </a:p>
          <a:p>
            <a:pPr lvl="1"/>
            <a:r>
              <a:rPr lang="en-US" dirty="0"/>
              <a:t>Click to add level 2 bullet</a:t>
            </a:r>
          </a:p>
          <a:p>
            <a:pPr lvl="2"/>
            <a:r>
              <a:rPr lang="en-US" dirty="0"/>
              <a:t>Click to add level 3 bullet</a:t>
            </a:r>
          </a:p>
          <a:p>
            <a:pPr lvl="3"/>
            <a:r>
              <a:rPr lang="en-US" dirty="0"/>
              <a:t>Click to add level 4 bullet</a:t>
            </a:r>
          </a:p>
          <a:p>
            <a:pPr lvl="4"/>
            <a:r>
              <a:rPr lang="en-US" dirty="0"/>
              <a:t>Click to add level 5 bullet</a:t>
            </a:r>
          </a:p>
        </p:txBody>
      </p:sp>
      <p:sp>
        <p:nvSpPr>
          <p:cNvPr id="24" name="Title 1">
            <a:extLst>
              <a:ext uri="{FF2B5EF4-FFF2-40B4-BE49-F238E27FC236}">
                <a16:creationId xmlns:a16="http://schemas.microsoft.com/office/drawing/2014/main" id="{A4DD01EB-F2A6-2F47-AFC5-C2C17D1DB292}"/>
              </a:ext>
            </a:extLst>
          </p:cNvPr>
          <p:cNvSpPr>
            <a:spLocks noGrp="1"/>
          </p:cNvSpPr>
          <p:nvPr>
            <p:ph type="title"/>
          </p:nvPr>
        </p:nvSpPr>
        <p:spPr>
          <a:xfrm>
            <a:off x="6207760" y="629286"/>
            <a:ext cx="5228026" cy="1343660"/>
          </a:xfrm>
        </p:spPr>
        <p:txBody>
          <a:bodyPr anchor="b">
            <a:normAutofit/>
          </a:bodyPr>
          <a:lstStyle>
            <a:lvl1pPr>
              <a:defRPr sz="4000">
                <a:solidFill>
                  <a:schemeClr val="bg2"/>
                </a:solidFill>
              </a:defRPr>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3C58546B-DB21-A14B-9ADF-8C0CF431B3E8}"/>
              </a:ext>
            </a:extLst>
          </p:cNvPr>
          <p:cNvPicPr>
            <a:picLocks noChangeAspect="1"/>
          </p:cNvPicPr>
          <p:nvPr userDrawn="1"/>
        </p:nvPicPr>
        <p:blipFill>
          <a:blip r:embed="rId4"/>
          <a:srcRect/>
          <a:stretch/>
        </p:blipFill>
        <p:spPr>
          <a:xfrm>
            <a:off x="9121837" y="6270624"/>
            <a:ext cx="3037416" cy="444499"/>
          </a:xfrm>
          <a:prstGeom prst="rect">
            <a:avLst/>
          </a:prstGeom>
        </p:spPr>
      </p:pic>
      <p:sp>
        <p:nvSpPr>
          <p:cNvPr id="18" name="Slide Number Placeholder 3">
            <a:extLst>
              <a:ext uri="{FF2B5EF4-FFF2-40B4-BE49-F238E27FC236}">
                <a16:creationId xmlns:a16="http://schemas.microsoft.com/office/drawing/2014/main" id="{F0E0DB60-9FDF-DA4B-B2C5-889C67255B92}"/>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5" name="SmartArt Placeholder 3">
            <a:extLst>
              <a:ext uri="{FF2B5EF4-FFF2-40B4-BE49-F238E27FC236}">
                <a16:creationId xmlns:a16="http://schemas.microsoft.com/office/drawing/2014/main" id="{657F8A05-AA71-9742-A8DA-ECBCAE387B33}"/>
              </a:ext>
            </a:extLst>
          </p:cNvPr>
          <p:cNvSpPr>
            <a:spLocks noGrp="1"/>
          </p:cNvSpPr>
          <p:nvPr>
            <p:ph type="dgm" sz="quarter" idx="34"/>
          </p:nvPr>
        </p:nvSpPr>
        <p:spPr>
          <a:xfrm>
            <a:off x="6201974" y="2121196"/>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970391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me Changer_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628D05-CCE5-6646-838C-46BC77735D5B}"/>
              </a:ext>
            </a:extLst>
          </p:cNvPr>
          <p:cNvSpPr/>
          <p:nvPr userDrawn="1"/>
        </p:nvSpPr>
        <p:spPr>
          <a:xfrm>
            <a:off x="747132" y="1304693"/>
            <a:ext cx="1360449" cy="63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E21E2981-B417-6044-95CF-A638B3541C67}"/>
              </a:ext>
            </a:extLst>
          </p:cNvPr>
          <p:cNvSpPr>
            <a:spLocks noGrp="1"/>
          </p:cNvSpPr>
          <p:nvPr>
            <p:ph type="body" sz="quarter" idx="13" hasCustomPrompt="1"/>
          </p:nvPr>
        </p:nvSpPr>
        <p:spPr>
          <a:xfrm>
            <a:off x="4941888" y="0"/>
            <a:ext cx="7133875" cy="5463251"/>
          </a:xfrm>
          <a:solidFill>
            <a:schemeClr val="tx2">
              <a:alpha val="75000"/>
            </a:schemeClr>
          </a:solidFill>
        </p:spPr>
        <p:txBody>
          <a:bodyPr lIns="1280160" tIns="2468880" rIns="457200" bIns="274320">
            <a:normAutofit/>
          </a:bodyPr>
          <a:lstStyle>
            <a:lvl1pPr marL="230188" marR="0" indent="-230188" algn="l" defTabSz="914400" rtl="0" eaLnBrk="1" fontAlgn="auto" latinLnBrk="0" hangingPunct="1">
              <a:lnSpc>
                <a:spcPct val="100000"/>
              </a:lnSpc>
              <a:spcBef>
                <a:spcPts val="1000"/>
              </a:spcBef>
              <a:spcAft>
                <a:spcPts val="0"/>
              </a:spcAft>
              <a:buClr>
                <a:schemeClr val="accent1"/>
              </a:buClr>
              <a:buSzTx/>
              <a:buFontTx/>
              <a:buBlip>
                <a:blip r:embed="rId2"/>
              </a:buBlip>
              <a:tabLst/>
              <a:defRPr sz="2400" b="0">
                <a:solidFill>
                  <a:schemeClr val="bg2"/>
                </a:solidFill>
              </a:defRPr>
            </a:lvl1pPr>
            <a:lvl2pPr marL="230188" indent="-219075">
              <a:buClr>
                <a:schemeClr val="accent1"/>
              </a:buClr>
              <a:buFont typeface="Arial" panose="020B0604020202020204" pitchFamily="34" charset="0"/>
              <a:buChar char="•"/>
              <a:tabLst/>
              <a:defRPr sz="25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bullet text</a:t>
            </a:r>
          </a:p>
          <a:p>
            <a:pPr lvl="0"/>
            <a:r>
              <a:rPr lang="en-US" dirty="0"/>
              <a:t>Click to edit bullet text</a:t>
            </a:r>
          </a:p>
          <a:p>
            <a:pPr lvl="0"/>
            <a:r>
              <a:rPr lang="en-US" dirty="0"/>
              <a:t>Click to edit bullet text</a:t>
            </a:r>
          </a:p>
          <a:p>
            <a:pPr marL="230188" marR="0" lvl="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endParaRPr lang="en-US" dirty="0"/>
          </a:p>
        </p:txBody>
      </p:sp>
      <p:sp>
        <p:nvSpPr>
          <p:cNvPr id="8" name="Text Placeholder 6">
            <a:extLst>
              <a:ext uri="{FF2B5EF4-FFF2-40B4-BE49-F238E27FC236}">
                <a16:creationId xmlns:a16="http://schemas.microsoft.com/office/drawing/2014/main" id="{C21B669A-29DC-2E41-A40C-BF41AA0CDF44}"/>
              </a:ext>
            </a:extLst>
          </p:cNvPr>
          <p:cNvSpPr>
            <a:spLocks noGrp="1"/>
          </p:cNvSpPr>
          <p:nvPr>
            <p:ph type="body" sz="quarter" idx="12" hasCustomPrompt="1"/>
          </p:nvPr>
        </p:nvSpPr>
        <p:spPr>
          <a:xfrm>
            <a:off x="747132" y="791505"/>
            <a:ext cx="4915587" cy="830997"/>
          </a:xfrm>
          <a:solidFill>
            <a:schemeClr val="accent5"/>
          </a:solidFill>
          <a:ln>
            <a:noFill/>
          </a:ln>
        </p:spPr>
        <p:txBody>
          <a:bodyPr wrap="square" lIns="274320" tIns="274320" rIns="274320" bIns="274320" anchor="t" anchorCtr="0">
            <a:spAutoFit/>
          </a:bodyPr>
          <a:lstStyle>
            <a:lvl1pPr marL="0" indent="0">
              <a:buNone/>
              <a:defRPr sz="1800" i="1">
                <a:solidFill>
                  <a:schemeClr val="tx2"/>
                </a:solidFill>
                <a:latin typeface="Georgia" panose="02040502050405020303" pitchFamily="18"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 quote or a statement can be added here</a:t>
            </a:r>
          </a:p>
        </p:txBody>
      </p:sp>
      <p:sp>
        <p:nvSpPr>
          <p:cNvPr id="18" name="Text Placeholder 17">
            <a:extLst>
              <a:ext uri="{FF2B5EF4-FFF2-40B4-BE49-F238E27FC236}">
                <a16:creationId xmlns:a16="http://schemas.microsoft.com/office/drawing/2014/main" id="{46FE09A3-A12A-754C-8FB4-38CE08F27E36}"/>
              </a:ext>
            </a:extLst>
          </p:cNvPr>
          <p:cNvSpPr>
            <a:spLocks noGrp="1"/>
          </p:cNvSpPr>
          <p:nvPr>
            <p:ph type="body" sz="quarter" idx="14"/>
          </p:nvPr>
        </p:nvSpPr>
        <p:spPr>
          <a:xfrm>
            <a:off x="6238875" y="792162"/>
            <a:ext cx="5162550" cy="1036637"/>
          </a:xfrm>
        </p:spPr>
        <p:txBody>
          <a:bodyPr anchor="b">
            <a:normAutofit/>
          </a:bodyPr>
          <a:lstStyle>
            <a:lvl1pPr marL="0" indent="0">
              <a:lnSpc>
                <a:spcPct val="100000"/>
              </a:lnSpc>
              <a:buNone/>
              <a:defRPr sz="3600" b="1">
                <a:solidFill>
                  <a:schemeClr val="bg2"/>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E9A8F99A-ACE1-CD4D-A022-2460015E3BF2}"/>
              </a:ext>
            </a:extLst>
          </p:cNvPr>
          <p:cNvPicPr>
            <a:picLocks noChangeAspect="1"/>
          </p:cNvPicPr>
          <p:nvPr userDrawn="1"/>
        </p:nvPicPr>
        <p:blipFill>
          <a:blip r:embed="rId3"/>
          <a:stretch>
            <a:fillRect/>
          </a:stretch>
        </p:blipFill>
        <p:spPr>
          <a:xfrm>
            <a:off x="12075763" y="0"/>
            <a:ext cx="116237" cy="6858000"/>
          </a:xfrm>
          <a:prstGeom prst="rect">
            <a:avLst/>
          </a:prstGeom>
        </p:spPr>
      </p:pic>
      <p:sp>
        <p:nvSpPr>
          <p:cNvPr id="25" name="Picture Placeholder 6">
            <a:extLst>
              <a:ext uri="{FF2B5EF4-FFF2-40B4-BE49-F238E27FC236}">
                <a16:creationId xmlns:a16="http://schemas.microsoft.com/office/drawing/2014/main" id="{091FA437-988F-664E-BB24-C9116B9F665F}"/>
              </a:ext>
            </a:extLst>
          </p:cNvPr>
          <p:cNvSpPr>
            <a:spLocks noGrp="1"/>
          </p:cNvSpPr>
          <p:nvPr>
            <p:ph type="pic" sz="quarter" idx="31"/>
          </p:nvPr>
        </p:nvSpPr>
        <p:spPr>
          <a:xfrm>
            <a:off x="9055100" y="6203950"/>
            <a:ext cx="3020663" cy="571500"/>
          </a:xfrm>
          <a:solidFill>
            <a:schemeClr val="bg2">
              <a:lumMod val="95000"/>
              <a:alpha val="54860"/>
            </a:schemeClr>
          </a:solidFill>
        </p:spPr>
        <p:txBody>
          <a:bodyPr/>
          <a:lstStyle>
            <a:lvl1pPr marL="0" indent="0">
              <a:buNone/>
              <a:defRPr b="1">
                <a:noFill/>
              </a:defRPr>
            </a:lvl1pPr>
          </a:lstStyle>
          <a:p>
            <a:r>
              <a:rPr lang="en-US"/>
              <a:t>Click icon to add picture</a:t>
            </a:r>
            <a:endParaRPr lang="en-US" dirty="0"/>
          </a:p>
        </p:txBody>
      </p:sp>
      <p:sp>
        <p:nvSpPr>
          <p:cNvPr id="26" name="Slide Number Placeholder 3">
            <a:extLst>
              <a:ext uri="{FF2B5EF4-FFF2-40B4-BE49-F238E27FC236}">
                <a16:creationId xmlns:a16="http://schemas.microsoft.com/office/drawing/2014/main" id="{65F352DD-4526-674A-AF15-666D6BB1EB44}"/>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27" name="Picture Placeholder 6">
            <a:extLst>
              <a:ext uri="{FF2B5EF4-FFF2-40B4-BE49-F238E27FC236}">
                <a16:creationId xmlns:a16="http://schemas.microsoft.com/office/drawing/2014/main" id="{9191E0EF-8278-1042-8848-CE3A56DCB0E2}"/>
              </a:ext>
            </a:extLst>
          </p:cNvPr>
          <p:cNvSpPr>
            <a:spLocks noGrp="1"/>
          </p:cNvSpPr>
          <p:nvPr>
            <p:ph type="pic" sz="quarter" idx="30"/>
          </p:nvPr>
        </p:nvSpPr>
        <p:spPr>
          <a:xfrm>
            <a:off x="9120188" y="6270625"/>
            <a:ext cx="3037416" cy="444500"/>
          </a:xfrm>
          <a:blipFill dpi="0" rotWithShape="1">
            <a:blip r:embed="rId4"/>
            <a:srcRect/>
            <a:stretch>
              <a:fillRect/>
            </a:stretch>
          </a:blipFill>
        </p:spPr>
        <p:txBody>
          <a:bodyPr/>
          <a:lstStyle>
            <a:lvl1pPr marL="0" indent="0" algn="l">
              <a:buNone/>
              <a:defRPr>
                <a:noFill/>
              </a:defRPr>
            </a:lvl1pPr>
          </a:lstStyle>
          <a:p>
            <a:r>
              <a:rPr lang="en-US"/>
              <a:t>Click icon to add picture</a:t>
            </a:r>
            <a:endParaRPr lang="en-US" dirty="0"/>
          </a:p>
        </p:txBody>
      </p:sp>
      <p:sp>
        <p:nvSpPr>
          <p:cNvPr id="12" name="SmartArt Placeholder 3">
            <a:extLst>
              <a:ext uri="{FF2B5EF4-FFF2-40B4-BE49-F238E27FC236}">
                <a16:creationId xmlns:a16="http://schemas.microsoft.com/office/drawing/2014/main" id="{11E0F291-CB25-564B-B807-695FCC0357BC}"/>
              </a:ext>
            </a:extLst>
          </p:cNvPr>
          <p:cNvSpPr>
            <a:spLocks noGrp="1"/>
          </p:cNvSpPr>
          <p:nvPr>
            <p:ph type="dgm" sz="quarter" idx="34"/>
          </p:nvPr>
        </p:nvSpPr>
        <p:spPr>
          <a:xfrm>
            <a:off x="6201974" y="2121196"/>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
        <p:nvSpPr>
          <p:cNvPr id="21" name="Picture Placeholder 20">
            <a:extLst>
              <a:ext uri="{FF2B5EF4-FFF2-40B4-BE49-F238E27FC236}">
                <a16:creationId xmlns:a16="http://schemas.microsoft.com/office/drawing/2014/main" id="{E132BBE4-819A-D14F-B42D-0E2ECCD699F5}"/>
              </a:ext>
            </a:extLst>
          </p:cNvPr>
          <p:cNvSpPr>
            <a:spLocks noGrp="1"/>
          </p:cNvSpPr>
          <p:nvPr>
            <p:ph type="pic" sz="quarter" idx="29" hasCustomPrompt="1"/>
          </p:nvPr>
        </p:nvSpPr>
        <p:spPr>
          <a:xfrm>
            <a:off x="-1" y="0"/>
            <a:ext cx="12075764" cy="6858002"/>
          </a:xfrm>
          <a:custGeom>
            <a:avLst/>
            <a:gdLst>
              <a:gd name="connsiteX0" fmla="*/ 0 w 12084051"/>
              <a:gd name="connsiteY0" fmla="*/ 0 h 6858000"/>
              <a:gd name="connsiteX1" fmla="*/ 8366125 w 12084051"/>
              <a:gd name="connsiteY1" fmla="*/ 0 h 6858000"/>
              <a:gd name="connsiteX2" fmla="*/ 8980488 w 12084051"/>
              <a:gd name="connsiteY2" fmla="*/ 0 h 6858000"/>
              <a:gd name="connsiteX3" fmla="*/ 12084050 w 12084051"/>
              <a:gd name="connsiteY3" fmla="*/ 0 h 6858000"/>
              <a:gd name="connsiteX4" fmla="*/ 12084050 w 12084051"/>
              <a:gd name="connsiteY4" fmla="*/ 6065839 h 6858000"/>
              <a:gd name="connsiteX5" fmla="*/ 12084050 w 12084051"/>
              <a:gd name="connsiteY5" fmla="*/ 6284911 h 6858000"/>
              <a:gd name="connsiteX6" fmla="*/ 12084050 w 12084051"/>
              <a:gd name="connsiteY6" fmla="*/ 6711949 h 6858000"/>
              <a:gd name="connsiteX7" fmla="*/ 12084051 w 12084051"/>
              <a:gd name="connsiteY7" fmla="*/ 6711949 h 6858000"/>
              <a:gd name="connsiteX8" fmla="*/ 12084051 w 12084051"/>
              <a:gd name="connsiteY8" fmla="*/ 6858000 h 6858000"/>
              <a:gd name="connsiteX9" fmla="*/ 1 w 12084051"/>
              <a:gd name="connsiteY9" fmla="*/ 6858000 h 6858000"/>
              <a:gd name="connsiteX10" fmla="*/ 1 w 12084051"/>
              <a:gd name="connsiteY10" fmla="*/ 6783388 h 6858000"/>
              <a:gd name="connsiteX11" fmla="*/ 0 w 12084051"/>
              <a:gd name="connsiteY11" fmla="*/ 67833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84051" h="6858000">
                <a:moveTo>
                  <a:pt x="0" y="0"/>
                </a:moveTo>
                <a:lnTo>
                  <a:pt x="8366125" y="0"/>
                </a:lnTo>
                <a:lnTo>
                  <a:pt x="8980488" y="0"/>
                </a:lnTo>
                <a:lnTo>
                  <a:pt x="12084050" y="0"/>
                </a:lnTo>
                <a:lnTo>
                  <a:pt x="12084050" y="6065839"/>
                </a:lnTo>
                <a:lnTo>
                  <a:pt x="12084050" y="6284911"/>
                </a:lnTo>
                <a:lnTo>
                  <a:pt x="12084050" y="6711949"/>
                </a:lnTo>
                <a:lnTo>
                  <a:pt x="12084051" y="6711949"/>
                </a:lnTo>
                <a:lnTo>
                  <a:pt x="12084051" y="6858000"/>
                </a:lnTo>
                <a:lnTo>
                  <a:pt x="1" y="6858000"/>
                </a:lnTo>
                <a:lnTo>
                  <a:pt x="1" y="6783388"/>
                </a:lnTo>
                <a:lnTo>
                  <a:pt x="0" y="6783388"/>
                </a:lnTo>
                <a:close/>
              </a:path>
            </a:pathLst>
          </a:custGeom>
          <a:solidFill>
            <a:schemeClr val="tx2">
              <a:alpha val="80000"/>
            </a:schemeClr>
          </a:solidFill>
        </p:spPr>
        <p:txBody>
          <a:bodyPr wrap="square" lIns="3931920" tIns="246888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**INSTRUCTIONS:</a:t>
            </a:r>
            <a:br>
              <a:rPr lang="en-US" dirty="0"/>
            </a:br>
            <a:r>
              <a:rPr lang="en-US" dirty="0"/>
              <a:t>1. Click on icon to place </a:t>
            </a:r>
            <a:br>
              <a:rPr lang="en-US" dirty="0"/>
            </a:br>
            <a:r>
              <a:rPr lang="en-US" dirty="0"/>
              <a:t>background image</a:t>
            </a:r>
            <a:br>
              <a:rPr lang="en-US" dirty="0"/>
            </a:br>
            <a:br>
              <a:rPr lang="en-US" dirty="0"/>
            </a:br>
            <a:r>
              <a:rPr lang="en-US" dirty="0"/>
              <a:t>2. Right-click on image</a:t>
            </a:r>
            <a:br>
              <a:rPr lang="en-US" dirty="0"/>
            </a:br>
            <a:r>
              <a:rPr lang="en-US" dirty="0"/>
              <a:t> </a:t>
            </a:r>
            <a:br>
              <a:rPr lang="en-US" dirty="0"/>
            </a:br>
            <a:r>
              <a:rPr lang="en-US" dirty="0"/>
              <a:t>3. Select “Send to Back”</a:t>
            </a:r>
          </a:p>
        </p:txBody>
      </p:sp>
    </p:spTree>
    <p:extLst>
      <p:ext uri="{BB962C8B-B14F-4D97-AF65-F5344CB8AC3E}">
        <p14:creationId xmlns:p14="http://schemas.microsoft.com/office/powerpoint/2010/main" val="326970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me Changer_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628D05-CCE5-6646-838C-46BC77735D5B}"/>
              </a:ext>
            </a:extLst>
          </p:cNvPr>
          <p:cNvSpPr/>
          <p:nvPr userDrawn="1"/>
        </p:nvSpPr>
        <p:spPr>
          <a:xfrm>
            <a:off x="747132" y="1304693"/>
            <a:ext cx="1360449" cy="63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E21E2981-B417-6044-95CF-A638B3541C67}"/>
              </a:ext>
            </a:extLst>
          </p:cNvPr>
          <p:cNvSpPr>
            <a:spLocks noGrp="1"/>
          </p:cNvSpPr>
          <p:nvPr>
            <p:ph type="body" sz="quarter" idx="13" hasCustomPrompt="1"/>
          </p:nvPr>
        </p:nvSpPr>
        <p:spPr>
          <a:xfrm>
            <a:off x="108275" y="0"/>
            <a:ext cx="7025600" cy="5463251"/>
          </a:xfrm>
          <a:solidFill>
            <a:schemeClr val="tx2">
              <a:alpha val="75000"/>
            </a:schemeClr>
          </a:solidFill>
        </p:spPr>
        <p:txBody>
          <a:bodyPr wrap="square" lIns="640080" tIns="2468880" rIns="640080" bIns="274320">
            <a:normAutofit/>
          </a:bodyPr>
          <a:lstStyle>
            <a:lvl1pPr marL="342900" marR="0" indent="-342900" algn="l" defTabSz="914400" rtl="0" eaLnBrk="1" fontAlgn="auto" latinLnBrk="0" hangingPunct="1">
              <a:lnSpc>
                <a:spcPct val="100000"/>
              </a:lnSpc>
              <a:spcBef>
                <a:spcPts val="1000"/>
              </a:spcBef>
              <a:spcAft>
                <a:spcPts val="0"/>
              </a:spcAft>
              <a:buClr>
                <a:schemeClr val="accent1"/>
              </a:buClr>
              <a:buSzPct val="90000"/>
              <a:buFontTx/>
              <a:buBlip>
                <a:blip r:embed="rId2"/>
              </a:buBlip>
              <a:tabLst/>
              <a:defRPr sz="2400" b="0">
                <a:solidFill>
                  <a:schemeClr val="bg2"/>
                </a:solidFill>
              </a:defRPr>
            </a:lvl1pPr>
            <a:lvl2pPr marL="230188" indent="-219075">
              <a:buClr>
                <a:schemeClr val="accent1"/>
              </a:buClr>
              <a:buFont typeface="Arial" panose="020B0604020202020204" pitchFamily="34" charset="0"/>
              <a:buChar char="•"/>
              <a:tabLst/>
              <a:defRPr sz="25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bullet text</a:t>
            </a:r>
          </a:p>
          <a:p>
            <a:pPr lvl="0"/>
            <a:r>
              <a:rPr lang="en-US" dirty="0"/>
              <a:t>Click to edit bullet text</a:t>
            </a:r>
          </a:p>
          <a:p>
            <a:pPr marL="342900" marR="0" lvl="0" indent="-342900" algn="l" defTabSz="914400" rtl="0" eaLnBrk="1" fontAlgn="auto" latinLnBrk="0" hangingPunct="1">
              <a:lnSpc>
                <a:spcPct val="100000"/>
              </a:lnSpc>
              <a:spcBef>
                <a:spcPts val="1000"/>
              </a:spcBef>
              <a:spcAft>
                <a:spcPts val="0"/>
              </a:spcAft>
              <a:buClr>
                <a:schemeClr val="accent1"/>
              </a:buClr>
              <a:buSzPct val="90000"/>
              <a:tabLst/>
              <a:defRPr/>
            </a:pPr>
            <a:r>
              <a:rPr lang="en-US" dirty="0"/>
              <a:t>Click to edit bullet text</a:t>
            </a:r>
          </a:p>
          <a:p>
            <a:pPr marL="230188" marR="0" lvl="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endParaRPr lang="en-US" dirty="0"/>
          </a:p>
          <a:p>
            <a:pPr lvl="0"/>
            <a:endParaRPr lang="en-US" dirty="0"/>
          </a:p>
        </p:txBody>
      </p:sp>
      <p:sp>
        <p:nvSpPr>
          <p:cNvPr id="8" name="Text Placeholder 6">
            <a:extLst>
              <a:ext uri="{FF2B5EF4-FFF2-40B4-BE49-F238E27FC236}">
                <a16:creationId xmlns:a16="http://schemas.microsoft.com/office/drawing/2014/main" id="{C21B669A-29DC-2E41-A40C-BF41AA0CDF44}"/>
              </a:ext>
            </a:extLst>
          </p:cNvPr>
          <p:cNvSpPr>
            <a:spLocks noGrp="1"/>
          </p:cNvSpPr>
          <p:nvPr>
            <p:ph type="body" sz="quarter" idx="12" hasCustomPrompt="1"/>
          </p:nvPr>
        </p:nvSpPr>
        <p:spPr>
          <a:xfrm>
            <a:off x="6529281" y="791505"/>
            <a:ext cx="4915587" cy="830997"/>
          </a:xfrm>
          <a:solidFill>
            <a:schemeClr val="accent5"/>
          </a:solidFill>
          <a:ln>
            <a:noFill/>
          </a:ln>
        </p:spPr>
        <p:txBody>
          <a:bodyPr wrap="square" lIns="274320" tIns="274320" rIns="274320" bIns="274320" anchor="t" anchorCtr="0">
            <a:spAutoFit/>
          </a:bodyPr>
          <a:lstStyle>
            <a:lvl1pPr marL="0" indent="0">
              <a:buNone/>
              <a:defRPr sz="1800" i="1">
                <a:solidFill>
                  <a:schemeClr val="tx2"/>
                </a:solidFill>
                <a:latin typeface="Georgia" panose="02040502050405020303" pitchFamily="18"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 quote or a statement can be added here</a:t>
            </a:r>
          </a:p>
        </p:txBody>
      </p:sp>
      <p:sp>
        <p:nvSpPr>
          <p:cNvPr id="18" name="Text Placeholder 17">
            <a:extLst>
              <a:ext uri="{FF2B5EF4-FFF2-40B4-BE49-F238E27FC236}">
                <a16:creationId xmlns:a16="http://schemas.microsoft.com/office/drawing/2014/main" id="{46FE09A3-A12A-754C-8FB4-38CE08F27E36}"/>
              </a:ext>
            </a:extLst>
          </p:cNvPr>
          <p:cNvSpPr>
            <a:spLocks noGrp="1"/>
          </p:cNvSpPr>
          <p:nvPr>
            <p:ph type="body" sz="quarter" idx="14"/>
          </p:nvPr>
        </p:nvSpPr>
        <p:spPr>
          <a:xfrm>
            <a:off x="747132" y="713814"/>
            <a:ext cx="5162550" cy="1114985"/>
          </a:xfrm>
        </p:spPr>
        <p:txBody>
          <a:bodyPr anchor="b">
            <a:normAutofit/>
          </a:bodyPr>
          <a:lstStyle>
            <a:lvl1pPr marL="0" indent="0">
              <a:lnSpc>
                <a:spcPct val="100000"/>
              </a:lnSpc>
              <a:buNone/>
              <a:defRPr sz="3600" b="1">
                <a:solidFill>
                  <a:schemeClr val="bg2"/>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E9A8F99A-ACE1-CD4D-A022-2460015E3BF2}"/>
              </a:ext>
            </a:extLst>
          </p:cNvPr>
          <p:cNvPicPr>
            <a:picLocks noChangeAspect="1"/>
          </p:cNvPicPr>
          <p:nvPr userDrawn="1"/>
        </p:nvPicPr>
        <p:blipFill>
          <a:blip r:embed="rId3"/>
          <a:stretch>
            <a:fillRect/>
          </a:stretch>
        </p:blipFill>
        <p:spPr>
          <a:xfrm>
            <a:off x="-7962" y="0"/>
            <a:ext cx="116237" cy="6858000"/>
          </a:xfrm>
          <a:prstGeom prst="rect">
            <a:avLst/>
          </a:prstGeom>
        </p:spPr>
      </p:pic>
      <p:sp>
        <p:nvSpPr>
          <p:cNvPr id="19" name="Picture Placeholder 6">
            <a:extLst>
              <a:ext uri="{FF2B5EF4-FFF2-40B4-BE49-F238E27FC236}">
                <a16:creationId xmlns:a16="http://schemas.microsoft.com/office/drawing/2014/main" id="{E081767E-8D64-DA40-969B-74EC420A9AA1}"/>
              </a:ext>
            </a:extLst>
          </p:cNvPr>
          <p:cNvSpPr>
            <a:spLocks noGrp="1"/>
          </p:cNvSpPr>
          <p:nvPr>
            <p:ph type="pic" sz="quarter" idx="31"/>
          </p:nvPr>
        </p:nvSpPr>
        <p:spPr>
          <a:xfrm>
            <a:off x="9055100" y="6203950"/>
            <a:ext cx="3136900" cy="571500"/>
          </a:xfrm>
          <a:solidFill>
            <a:schemeClr val="bg2">
              <a:lumMod val="95000"/>
              <a:alpha val="54774"/>
            </a:schemeClr>
          </a:solidFill>
        </p:spPr>
        <p:txBody>
          <a:bodyPr/>
          <a:lstStyle>
            <a:lvl1pPr marL="0" indent="0">
              <a:buNone/>
              <a:defRPr b="1">
                <a:noFill/>
              </a:defRPr>
            </a:lvl1pPr>
          </a:lstStyle>
          <a:p>
            <a:r>
              <a:rPr lang="en-US"/>
              <a:t>Click icon to add picture</a:t>
            </a:r>
            <a:endParaRPr lang="en-US" dirty="0"/>
          </a:p>
        </p:txBody>
      </p:sp>
      <p:sp>
        <p:nvSpPr>
          <p:cNvPr id="16" name="Slide Number Placeholder 3">
            <a:extLst>
              <a:ext uri="{FF2B5EF4-FFF2-40B4-BE49-F238E27FC236}">
                <a16:creationId xmlns:a16="http://schemas.microsoft.com/office/drawing/2014/main" id="{32541394-0E9F-4445-A3F9-DED332E6EFB7}"/>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7" name="Picture Placeholder 6">
            <a:extLst>
              <a:ext uri="{FF2B5EF4-FFF2-40B4-BE49-F238E27FC236}">
                <a16:creationId xmlns:a16="http://schemas.microsoft.com/office/drawing/2014/main" id="{6442A7CC-C450-9B43-BF88-473D15C7D4E0}"/>
              </a:ext>
            </a:extLst>
          </p:cNvPr>
          <p:cNvSpPr>
            <a:spLocks noGrp="1"/>
          </p:cNvSpPr>
          <p:nvPr>
            <p:ph type="pic" sz="quarter" idx="30"/>
          </p:nvPr>
        </p:nvSpPr>
        <p:spPr>
          <a:xfrm>
            <a:off x="9120188" y="6270625"/>
            <a:ext cx="3037416" cy="444500"/>
          </a:xfrm>
          <a:blipFill dpi="0" rotWithShape="1">
            <a:blip r:embed="rId4"/>
            <a:srcRect/>
            <a:stretch>
              <a:fillRect/>
            </a:stretch>
          </a:blipFill>
        </p:spPr>
        <p:txBody>
          <a:bodyPr/>
          <a:lstStyle>
            <a:lvl1pPr marL="0" indent="0" algn="l">
              <a:buNone/>
              <a:defRPr>
                <a:noFill/>
              </a:defRPr>
            </a:lvl1pPr>
          </a:lstStyle>
          <a:p>
            <a:r>
              <a:rPr lang="en-US"/>
              <a:t>Click icon to add picture</a:t>
            </a:r>
            <a:endParaRPr lang="en-US" dirty="0"/>
          </a:p>
        </p:txBody>
      </p:sp>
      <p:sp>
        <p:nvSpPr>
          <p:cNvPr id="12" name="SmartArt Placeholder 3">
            <a:extLst>
              <a:ext uri="{FF2B5EF4-FFF2-40B4-BE49-F238E27FC236}">
                <a16:creationId xmlns:a16="http://schemas.microsoft.com/office/drawing/2014/main" id="{EB052D07-EFAA-214F-9548-99A244AD6788}"/>
              </a:ext>
            </a:extLst>
          </p:cNvPr>
          <p:cNvSpPr>
            <a:spLocks noGrp="1"/>
          </p:cNvSpPr>
          <p:nvPr>
            <p:ph type="dgm" sz="quarter" idx="34"/>
          </p:nvPr>
        </p:nvSpPr>
        <p:spPr>
          <a:xfrm>
            <a:off x="747131" y="2121196"/>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
        <p:nvSpPr>
          <p:cNvPr id="15" name="Picture Placeholder 14">
            <a:extLst>
              <a:ext uri="{FF2B5EF4-FFF2-40B4-BE49-F238E27FC236}">
                <a16:creationId xmlns:a16="http://schemas.microsoft.com/office/drawing/2014/main" id="{A7B896EB-9FA9-1945-9CD8-1A10D6094664}"/>
              </a:ext>
            </a:extLst>
          </p:cNvPr>
          <p:cNvSpPr>
            <a:spLocks noGrp="1"/>
          </p:cNvSpPr>
          <p:nvPr>
            <p:ph type="pic" sz="quarter" idx="29" hasCustomPrompt="1"/>
          </p:nvPr>
        </p:nvSpPr>
        <p:spPr>
          <a:xfrm>
            <a:off x="108276" y="-2"/>
            <a:ext cx="12083724" cy="6858002"/>
          </a:xfrm>
          <a:custGeom>
            <a:avLst/>
            <a:gdLst>
              <a:gd name="connsiteX0" fmla="*/ 0 w 12084051"/>
              <a:gd name="connsiteY0" fmla="*/ 0 h 6858000"/>
              <a:gd name="connsiteX1" fmla="*/ 8366125 w 12084051"/>
              <a:gd name="connsiteY1" fmla="*/ 0 h 6858000"/>
              <a:gd name="connsiteX2" fmla="*/ 8980488 w 12084051"/>
              <a:gd name="connsiteY2" fmla="*/ 0 h 6858000"/>
              <a:gd name="connsiteX3" fmla="*/ 12084050 w 12084051"/>
              <a:gd name="connsiteY3" fmla="*/ 0 h 6858000"/>
              <a:gd name="connsiteX4" fmla="*/ 12084050 w 12084051"/>
              <a:gd name="connsiteY4" fmla="*/ 6065839 h 6858000"/>
              <a:gd name="connsiteX5" fmla="*/ 12084050 w 12084051"/>
              <a:gd name="connsiteY5" fmla="*/ 6284911 h 6858000"/>
              <a:gd name="connsiteX6" fmla="*/ 12084050 w 12084051"/>
              <a:gd name="connsiteY6" fmla="*/ 6711949 h 6858000"/>
              <a:gd name="connsiteX7" fmla="*/ 12084051 w 12084051"/>
              <a:gd name="connsiteY7" fmla="*/ 6711949 h 6858000"/>
              <a:gd name="connsiteX8" fmla="*/ 12084051 w 12084051"/>
              <a:gd name="connsiteY8" fmla="*/ 6858000 h 6858000"/>
              <a:gd name="connsiteX9" fmla="*/ 1 w 12084051"/>
              <a:gd name="connsiteY9" fmla="*/ 6858000 h 6858000"/>
              <a:gd name="connsiteX10" fmla="*/ 1 w 12084051"/>
              <a:gd name="connsiteY10" fmla="*/ 6783388 h 6858000"/>
              <a:gd name="connsiteX11" fmla="*/ 0 w 12084051"/>
              <a:gd name="connsiteY11" fmla="*/ 67833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84051" h="6858000">
                <a:moveTo>
                  <a:pt x="0" y="0"/>
                </a:moveTo>
                <a:lnTo>
                  <a:pt x="8366125" y="0"/>
                </a:lnTo>
                <a:lnTo>
                  <a:pt x="8980488" y="0"/>
                </a:lnTo>
                <a:lnTo>
                  <a:pt x="12084050" y="0"/>
                </a:lnTo>
                <a:lnTo>
                  <a:pt x="12084050" y="6065839"/>
                </a:lnTo>
                <a:lnTo>
                  <a:pt x="12084050" y="6284911"/>
                </a:lnTo>
                <a:lnTo>
                  <a:pt x="12084050" y="6711949"/>
                </a:lnTo>
                <a:lnTo>
                  <a:pt x="12084051" y="6711949"/>
                </a:lnTo>
                <a:lnTo>
                  <a:pt x="12084051" y="6858000"/>
                </a:lnTo>
                <a:lnTo>
                  <a:pt x="1" y="6858000"/>
                </a:lnTo>
                <a:lnTo>
                  <a:pt x="1" y="6783388"/>
                </a:lnTo>
                <a:lnTo>
                  <a:pt x="0" y="6783388"/>
                </a:lnTo>
                <a:close/>
              </a:path>
            </a:pathLst>
          </a:custGeom>
          <a:solidFill>
            <a:schemeClr val="tx2">
              <a:alpha val="80000"/>
            </a:schemeClr>
          </a:solidFill>
        </p:spPr>
        <p:txBody>
          <a:bodyPr wrap="square" lIns="6400800" tIns="246888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**INSTRUCTIONS:</a:t>
            </a:r>
            <a:br>
              <a:rPr lang="en-US" dirty="0"/>
            </a:br>
            <a:r>
              <a:rPr lang="en-US" dirty="0"/>
              <a:t>1. Click on icon to place </a:t>
            </a:r>
            <a:br>
              <a:rPr lang="en-US" dirty="0"/>
            </a:br>
            <a:r>
              <a:rPr lang="en-US" dirty="0"/>
              <a:t>background image</a:t>
            </a:r>
            <a:br>
              <a:rPr lang="en-US" dirty="0"/>
            </a:br>
            <a:br>
              <a:rPr lang="en-US" dirty="0"/>
            </a:br>
            <a:r>
              <a:rPr lang="en-US" dirty="0"/>
              <a:t>2. Right-click on image</a:t>
            </a:r>
            <a:br>
              <a:rPr lang="en-US" dirty="0"/>
            </a:br>
            <a:r>
              <a:rPr lang="en-US" dirty="0"/>
              <a:t> </a:t>
            </a:r>
            <a:br>
              <a:rPr lang="en-US" dirty="0"/>
            </a:br>
            <a:r>
              <a:rPr lang="en-US" dirty="0"/>
              <a:t>3. Select “Send to Back”</a:t>
            </a:r>
          </a:p>
        </p:txBody>
      </p:sp>
    </p:spTree>
    <p:extLst>
      <p:ext uri="{BB962C8B-B14F-4D97-AF65-F5344CB8AC3E}">
        <p14:creationId xmlns:p14="http://schemas.microsoft.com/office/powerpoint/2010/main" val="92626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reenshots and text_tw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F5DA4-82FA-DC48-8054-B12AA5B7F7A1}"/>
              </a:ext>
            </a:extLst>
          </p:cNvPr>
          <p:cNvSpPr/>
          <p:nvPr userDrawn="1"/>
        </p:nvSpPr>
        <p:spPr>
          <a:xfrm>
            <a:off x="-41910" y="-57150"/>
            <a:ext cx="3112074" cy="69723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6F3478-5C85-6B41-87B2-0CCD0820C7C2}"/>
              </a:ext>
            </a:extLst>
          </p:cNvPr>
          <p:cNvPicPr>
            <a:picLocks noChangeAspect="1"/>
          </p:cNvPicPr>
          <p:nvPr userDrawn="1"/>
        </p:nvPicPr>
        <p:blipFill>
          <a:blip r:embed="rId2"/>
          <a:srcRect/>
          <a:stretch/>
        </p:blipFill>
        <p:spPr>
          <a:xfrm>
            <a:off x="9121837" y="6270624"/>
            <a:ext cx="3037416" cy="444500"/>
          </a:xfrm>
          <a:prstGeom prst="rect">
            <a:avLst/>
          </a:prstGeom>
        </p:spPr>
      </p:pic>
      <p:sp>
        <p:nvSpPr>
          <p:cNvPr id="6" name="Slide Number Placeholder 3">
            <a:extLst>
              <a:ext uri="{FF2B5EF4-FFF2-40B4-BE49-F238E27FC236}">
                <a16:creationId xmlns:a16="http://schemas.microsoft.com/office/drawing/2014/main" id="{E9B3ABDD-8AAB-984B-94F1-760E8DCAF45A}"/>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7" name="Title 1">
            <a:extLst>
              <a:ext uri="{FF2B5EF4-FFF2-40B4-BE49-F238E27FC236}">
                <a16:creationId xmlns:a16="http://schemas.microsoft.com/office/drawing/2014/main" id="{22D24582-1909-C04D-BFF1-829D4C7CE111}"/>
              </a:ext>
            </a:extLst>
          </p:cNvPr>
          <p:cNvSpPr>
            <a:spLocks noGrp="1"/>
          </p:cNvSpPr>
          <p:nvPr>
            <p:ph type="title"/>
          </p:nvPr>
        </p:nvSpPr>
        <p:spPr>
          <a:xfrm>
            <a:off x="6207760" y="629286"/>
            <a:ext cx="5228026" cy="1343660"/>
          </a:xfrm>
        </p:spPr>
        <p:txBody>
          <a:bodyPr anchor="b">
            <a:normAutofit/>
          </a:bodyPr>
          <a:lstStyle>
            <a:lvl1pPr>
              <a:defRPr sz="4000"/>
            </a:lvl1p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641D0B29-7864-1D4B-8163-A45528477DD1}"/>
              </a:ext>
            </a:extLst>
          </p:cNvPr>
          <p:cNvSpPr>
            <a:spLocks noGrp="1"/>
          </p:cNvSpPr>
          <p:nvPr>
            <p:ph type="body" sz="quarter" idx="10" hasCustomPrompt="1"/>
          </p:nvPr>
        </p:nvSpPr>
        <p:spPr>
          <a:xfrm>
            <a:off x="6201974" y="2384384"/>
            <a:ext cx="5228026" cy="3749715"/>
          </a:xfrm>
        </p:spPr>
        <p:txBody>
          <a:bodyPr/>
          <a:lstStyle>
            <a:lvl1pPr marL="228600" indent="-228600">
              <a:lnSpc>
                <a:spcPct val="100000"/>
              </a:lnSpc>
              <a:buFontTx/>
              <a:buBlip>
                <a:blip r:embed="rId3"/>
              </a:buBlip>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level 1 bullet</a:t>
            </a:r>
          </a:p>
          <a:p>
            <a:pPr lvl="1"/>
            <a:r>
              <a:rPr lang="en-US" dirty="0"/>
              <a:t>Click to add level 2 bullet</a:t>
            </a:r>
          </a:p>
          <a:p>
            <a:pPr lvl="2"/>
            <a:r>
              <a:rPr lang="en-US" dirty="0"/>
              <a:t>Click to add level 3 bullet</a:t>
            </a:r>
          </a:p>
          <a:p>
            <a:pPr lvl="3"/>
            <a:r>
              <a:rPr lang="en-US" dirty="0"/>
              <a:t>Click to add level 4 bullet</a:t>
            </a:r>
          </a:p>
          <a:p>
            <a:pPr lvl="4"/>
            <a:r>
              <a:rPr lang="en-US" dirty="0"/>
              <a:t>Click to add level 5 bullet</a:t>
            </a:r>
          </a:p>
        </p:txBody>
      </p:sp>
      <p:sp>
        <p:nvSpPr>
          <p:cNvPr id="13" name="Picture Placeholder 2">
            <a:extLst>
              <a:ext uri="{FF2B5EF4-FFF2-40B4-BE49-F238E27FC236}">
                <a16:creationId xmlns:a16="http://schemas.microsoft.com/office/drawing/2014/main" id="{EDD14487-DD2B-164A-BBD2-6B18C89FA166}"/>
              </a:ext>
            </a:extLst>
          </p:cNvPr>
          <p:cNvSpPr>
            <a:spLocks noGrp="1"/>
          </p:cNvSpPr>
          <p:nvPr>
            <p:ph type="pic" sz="quarter" idx="12" hasCustomPrompt="1"/>
          </p:nvPr>
        </p:nvSpPr>
        <p:spPr>
          <a:xfrm>
            <a:off x="501650" y="629286"/>
            <a:ext cx="5162550" cy="2672714"/>
          </a:xfrm>
          <a:solidFill>
            <a:schemeClr val="bg2">
              <a:lumMod val="95000"/>
            </a:schemeClr>
          </a:solidFill>
          <a:effectLst>
            <a:outerShdw blurRad="50800" dist="25400" dir="2700000" algn="tl" rotWithShape="0">
              <a:prstClr val="black">
                <a:alpha val="20000"/>
              </a:prstClr>
            </a:outerShdw>
          </a:effectLst>
        </p:spPr>
        <p:txBody>
          <a:bodyPr lIns="0" tIns="640080">
            <a:normAutofit/>
          </a:bodyPr>
          <a:lstStyle>
            <a:lvl1pPr marL="0" indent="0" algn="ctr">
              <a:buNone/>
              <a:defRPr sz="1600">
                <a:solidFill>
                  <a:schemeClr val="accent2"/>
                </a:solidFill>
              </a:defRPr>
            </a:lvl1pPr>
          </a:lstStyle>
          <a:p>
            <a:r>
              <a:rPr lang="en-US" dirty="0"/>
              <a:t>Click the icon to </a:t>
            </a:r>
            <a:br>
              <a:rPr lang="en-US" dirty="0"/>
            </a:br>
            <a:r>
              <a:rPr lang="en-US" dirty="0"/>
              <a:t>add screenshot</a:t>
            </a:r>
          </a:p>
        </p:txBody>
      </p:sp>
      <p:sp>
        <p:nvSpPr>
          <p:cNvPr id="22" name="Picture Placeholder 2">
            <a:extLst>
              <a:ext uri="{FF2B5EF4-FFF2-40B4-BE49-F238E27FC236}">
                <a16:creationId xmlns:a16="http://schemas.microsoft.com/office/drawing/2014/main" id="{44D5215C-1CEC-794E-9CC3-F5AF1FC78C1E}"/>
              </a:ext>
            </a:extLst>
          </p:cNvPr>
          <p:cNvSpPr>
            <a:spLocks noGrp="1"/>
          </p:cNvSpPr>
          <p:nvPr>
            <p:ph type="pic" sz="quarter" idx="13" hasCustomPrompt="1"/>
          </p:nvPr>
        </p:nvSpPr>
        <p:spPr>
          <a:xfrm>
            <a:off x="501650" y="3461385"/>
            <a:ext cx="5162550" cy="2672714"/>
          </a:xfrm>
          <a:solidFill>
            <a:schemeClr val="bg2">
              <a:lumMod val="95000"/>
            </a:schemeClr>
          </a:solidFill>
          <a:effectLst>
            <a:outerShdw blurRad="50800" dist="25400" dir="2700000" algn="tl" rotWithShape="0">
              <a:prstClr val="black">
                <a:alpha val="20000"/>
              </a:prstClr>
            </a:outerShdw>
          </a:effectLst>
        </p:spPr>
        <p:txBody>
          <a:bodyPr lIns="0" tIns="640080">
            <a:normAutofit/>
          </a:bodyPr>
          <a:lstStyle>
            <a:lvl1pPr marL="0" indent="0" algn="ctr">
              <a:buNone/>
              <a:defRPr sz="1600">
                <a:solidFill>
                  <a:schemeClr val="accent2"/>
                </a:solidFill>
              </a:defRPr>
            </a:lvl1pPr>
          </a:lstStyle>
          <a:p>
            <a:r>
              <a:rPr lang="en-US" dirty="0"/>
              <a:t>Click the icon to </a:t>
            </a:r>
            <a:br>
              <a:rPr lang="en-US" dirty="0"/>
            </a:br>
            <a:r>
              <a:rPr lang="en-US" dirty="0"/>
              <a:t>add screenshot</a:t>
            </a:r>
          </a:p>
        </p:txBody>
      </p:sp>
      <p:sp>
        <p:nvSpPr>
          <p:cNvPr id="11" name="SmartArt Placeholder 3">
            <a:extLst>
              <a:ext uri="{FF2B5EF4-FFF2-40B4-BE49-F238E27FC236}">
                <a16:creationId xmlns:a16="http://schemas.microsoft.com/office/drawing/2014/main" id="{61E5D115-3323-074A-83C8-1886ED8CDBB3}"/>
              </a:ext>
            </a:extLst>
          </p:cNvPr>
          <p:cNvSpPr>
            <a:spLocks noGrp="1"/>
          </p:cNvSpPr>
          <p:nvPr>
            <p:ph type="dgm" sz="quarter" idx="34"/>
          </p:nvPr>
        </p:nvSpPr>
        <p:spPr>
          <a:xfrm>
            <a:off x="6201974" y="2125124"/>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912511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eenshots and text_sing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F5DA4-82FA-DC48-8054-B12AA5B7F7A1}"/>
              </a:ext>
            </a:extLst>
          </p:cNvPr>
          <p:cNvSpPr/>
          <p:nvPr userDrawn="1"/>
        </p:nvSpPr>
        <p:spPr>
          <a:xfrm>
            <a:off x="-41910" y="3429000"/>
            <a:ext cx="12290354" cy="34861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2">
            <a:extLst>
              <a:ext uri="{FF2B5EF4-FFF2-40B4-BE49-F238E27FC236}">
                <a16:creationId xmlns:a16="http://schemas.microsoft.com/office/drawing/2014/main" id="{44D5215C-1CEC-794E-9CC3-F5AF1FC78C1E}"/>
              </a:ext>
            </a:extLst>
          </p:cNvPr>
          <p:cNvSpPr>
            <a:spLocks noGrp="1"/>
          </p:cNvSpPr>
          <p:nvPr>
            <p:ph type="pic" sz="quarter" idx="13" hasCustomPrompt="1"/>
          </p:nvPr>
        </p:nvSpPr>
        <p:spPr>
          <a:xfrm>
            <a:off x="1295897" y="1018693"/>
            <a:ext cx="9600205" cy="4820614"/>
          </a:xfrm>
          <a:solidFill>
            <a:schemeClr val="bg2">
              <a:lumMod val="95000"/>
            </a:schemeClr>
          </a:solidFill>
          <a:effectLst>
            <a:outerShdw blurRad="50800" dist="25400" dir="16200000" rotWithShape="0">
              <a:prstClr val="black">
                <a:alpha val="25275"/>
              </a:prstClr>
            </a:outerShdw>
          </a:effectLst>
        </p:spPr>
        <p:txBody>
          <a:bodyPr lIns="0" tIns="640080">
            <a:normAutofit/>
          </a:bodyPr>
          <a:lstStyle>
            <a:lvl1pPr marL="0" indent="0" algn="ctr">
              <a:buNone/>
              <a:defRPr sz="1600">
                <a:solidFill>
                  <a:schemeClr val="accent2"/>
                </a:solidFill>
              </a:defRPr>
            </a:lvl1pPr>
          </a:lstStyle>
          <a:p>
            <a:r>
              <a:rPr lang="en-US" dirty="0"/>
              <a:t>Click the icon to </a:t>
            </a:r>
            <a:br>
              <a:rPr lang="en-US" dirty="0"/>
            </a:br>
            <a:r>
              <a:rPr lang="en-US" dirty="0"/>
              <a:t>add screenshot</a:t>
            </a:r>
          </a:p>
        </p:txBody>
      </p:sp>
      <p:pic>
        <p:nvPicPr>
          <p:cNvPr id="6" name="Picture 5">
            <a:extLst>
              <a:ext uri="{FF2B5EF4-FFF2-40B4-BE49-F238E27FC236}">
                <a16:creationId xmlns:a16="http://schemas.microsoft.com/office/drawing/2014/main" id="{76EFEE10-6F67-8F4D-9179-7795B94833A5}"/>
              </a:ext>
            </a:extLst>
          </p:cNvPr>
          <p:cNvPicPr>
            <a:picLocks noChangeAspect="1"/>
          </p:cNvPicPr>
          <p:nvPr userDrawn="1"/>
        </p:nvPicPr>
        <p:blipFill>
          <a:blip r:embed="rId2"/>
          <a:srcRect/>
          <a:stretch/>
        </p:blipFill>
        <p:spPr>
          <a:xfrm>
            <a:off x="9121837" y="6270624"/>
            <a:ext cx="3037416" cy="444500"/>
          </a:xfrm>
          <a:prstGeom prst="rect">
            <a:avLst/>
          </a:prstGeom>
        </p:spPr>
      </p:pic>
      <p:sp>
        <p:nvSpPr>
          <p:cNvPr id="9" name="Slide Number Placeholder 3">
            <a:extLst>
              <a:ext uri="{FF2B5EF4-FFF2-40B4-BE49-F238E27FC236}">
                <a16:creationId xmlns:a16="http://schemas.microsoft.com/office/drawing/2014/main" id="{3DE8D729-01DB-B24D-9A61-3B23E0FCC6BC}"/>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Tree>
    <p:extLst>
      <p:ext uri="{BB962C8B-B14F-4D97-AF65-F5344CB8AC3E}">
        <p14:creationId xmlns:p14="http://schemas.microsoft.com/office/powerpoint/2010/main" val="4363575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F3478-5C85-6B41-87B2-0CCD0820C7C2}"/>
              </a:ext>
            </a:extLst>
          </p:cNvPr>
          <p:cNvPicPr>
            <a:picLocks noChangeAspect="1"/>
          </p:cNvPicPr>
          <p:nvPr userDrawn="1"/>
        </p:nvPicPr>
        <p:blipFill>
          <a:blip r:embed="rId2"/>
          <a:srcRect/>
          <a:stretch/>
        </p:blipFill>
        <p:spPr>
          <a:xfrm>
            <a:off x="9121837" y="6270624"/>
            <a:ext cx="3037416" cy="444500"/>
          </a:xfrm>
          <a:prstGeom prst="rect">
            <a:avLst/>
          </a:prstGeom>
        </p:spPr>
      </p:pic>
      <p:sp>
        <p:nvSpPr>
          <p:cNvPr id="6" name="Slide Number Placeholder 3">
            <a:extLst>
              <a:ext uri="{FF2B5EF4-FFF2-40B4-BE49-F238E27FC236}">
                <a16:creationId xmlns:a16="http://schemas.microsoft.com/office/drawing/2014/main" id="{E9B3ABDD-8AAB-984B-94F1-760E8DCAF45A}"/>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Tree>
    <p:extLst>
      <p:ext uri="{BB962C8B-B14F-4D97-AF65-F5344CB8AC3E}">
        <p14:creationId xmlns:p14="http://schemas.microsoft.com/office/powerpoint/2010/main" val="4025216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_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DAEE8E-DC2A-A948-920D-C6F62F49ED26}"/>
              </a:ext>
            </a:extLst>
          </p:cNvPr>
          <p:cNvSpPr/>
          <p:nvPr userDrawn="1"/>
        </p:nvSpPr>
        <p:spPr>
          <a:xfrm>
            <a:off x="0" y="-52466"/>
            <a:ext cx="12192000" cy="6910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1789FA4-B16E-114F-A5AC-DCBF18B7C49B}"/>
              </a:ext>
            </a:extLst>
          </p:cNvPr>
          <p:cNvPicPr>
            <a:picLocks noChangeAspect="1"/>
          </p:cNvPicPr>
          <p:nvPr userDrawn="1"/>
        </p:nvPicPr>
        <p:blipFill>
          <a:blip r:embed="rId2"/>
          <a:srcRect/>
          <a:stretch/>
        </p:blipFill>
        <p:spPr>
          <a:xfrm>
            <a:off x="9121837" y="6270624"/>
            <a:ext cx="3037416" cy="444499"/>
          </a:xfrm>
          <a:prstGeom prst="rect">
            <a:avLst/>
          </a:prstGeom>
        </p:spPr>
      </p:pic>
      <p:sp>
        <p:nvSpPr>
          <p:cNvPr id="14" name="Slide Number Placeholder 3">
            <a:extLst>
              <a:ext uri="{FF2B5EF4-FFF2-40B4-BE49-F238E27FC236}">
                <a16:creationId xmlns:a16="http://schemas.microsoft.com/office/drawing/2014/main" id="{1755D620-9AAA-6C41-A383-CF71F563123C}"/>
              </a:ext>
            </a:extLst>
          </p:cNvPr>
          <p:cNvSpPr>
            <a:spLocks noGrp="1"/>
          </p:cNvSpPr>
          <p:nvPr>
            <p:ph type="sldNum" sz="quarter" idx="4"/>
          </p:nvPr>
        </p:nvSpPr>
        <p:spPr>
          <a:xfrm>
            <a:off x="11497456" y="6270623"/>
            <a:ext cx="384266" cy="444501"/>
          </a:xfrm>
          <a:prstGeom prst="rect">
            <a:avLst/>
          </a:prstGeom>
        </p:spPr>
        <p:txBody>
          <a:bodyPr vert="horz" lIns="91440" tIns="45720" rIns="91440" bIns="45720" rtlCol="0" anchor="ctr"/>
          <a:lstStyle>
            <a:lvl1pPr algn="ctr">
              <a:defRPr sz="1000">
                <a:solidFill>
                  <a:schemeClr val="bg2"/>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Tree>
    <p:extLst>
      <p:ext uri="{BB962C8B-B14F-4D97-AF65-F5344CB8AC3E}">
        <p14:creationId xmlns:p14="http://schemas.microsoft.com/office/powerpoint/2010/main" val="628521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59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asic Content_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9BA4D0-26A3-B24A-9E32-48A4868127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0B1378-68EE-7645-B604-280A689A7294}"/>
              </a:ext>
            </a:extLst>
          </p:cNvPr>
          <p:cNvSpPr>
            <a:spLocks noGrp="1"/>
          </p:cNvSpPr>
          <p:nvPr>
            <p:ph type="title"/>
          </p:nvPr>
        </p:nvSpPr>
        <p:spPr>
          <a:xfrm>
            <a:off x="752353" y="365126"/>
            <a:ext cx="10683433" cy="1216024"/>
          </a:xfrm>
        </p:spPr>
        <p:txBody>
          <a:bodyPr wrap="square" anchor="b"/>
          <a:lstStyle>
            <a:lvl1pPr>
              <a:defRPr>
                <a:solidFill>
                  <a:schemeClr val="bg2"/>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9C3D0B84-84F8-DA41-AECB-2F22159789D1}"/>
              </a:ext>
            </a:extLst>
          </p:cNvPr>
          <p:cNvSpPr>
            <a:spLocks noGrp="1"/>
          </p:cNvSpPr>
          <p:nvPr>
            <p:ph sz="quarter" idx="11"/>
          </p:nvPr>
        </p:nvSpPr>
        <p:spPr>
          <a:xfrm>
            <a:off x="752475" y="2154238"/>
            <a:ext cx="10677525" cy="3979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8ED8FCB-CFF1-574D-B492-8AC956C1392D}"/>
              </a:ext>
            </a:extLst>
          </p:cNvPr>
          <p:cNvPicPr>
            <a:picLocks noChangeAspect="1"/>
          </p:cNvPicPr>
          <p:nvPr userDrawn="1"/>
        </p:nvPicPr>
        <p:blipFill>
          <a:blip r:embed="rId3"/>
          <a:stretch>
            <a:fillRect/>
          </a:stretch>
        </p:blipFill>
        <p:spPr>
          <a:xfrm>
            <a:off x="9089090" y="6270624"/>
            <a:ext cx="3098800" cy="444500"/>
          </a:xfrm>
          <a:prstGeom prst="rect">
            <a:avLst/>
          </a:prstGeom>
        </p:spPr>
      </p:pic>
      <p:sp>
        <p:nvSpPr>
          <p:cNvPr id="16" name="Slide Number Placeholder 3">
            <a:extLst>
              <a:ext uri="{FF2B5EF4-FFF2-40B4-BE49-F238E27FC236}">
                <a16:creationId xmlns:a16="http://schemas.microsoft.com/office/drawing/2014/main" id="{D2DDD0A0-3BB2-514A-A871-00D2610A34DF}"/>
              </a:ext>
            </a:extLst>
          </p:cNvPr>
          <p:cNvSpPr>
            <a:spLocks noGrp="1"/>
          </p:cNvSpPr>
          <p:nvPr>
            <p:ph type="sldNum" sz="quarter" idx="4"/>
          </p:nvPr>
        </p:nvSpPr>
        <p:spPr>
          <a:xfrm>
            <a:off x="8756277" y="629835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cxnSp>
        <p:nvCxnSpPr>
          <p:cNvPr id="8" name="Straight Connector 7">
            <a:extLst>
              <a:ext uri="{FF2B5EF4-FFF2-40B4-BE49-F238E27FC236}">
                <a16:creationId xmlns:a16="http://schemas.microsoft.com/office/drawing/2014/main" id="{48EE61F2-5BED-3043-99AE-50D642D96645}"/>
              </a:ext>
            </a:extLst>
          </p:cNvPr>
          <p:cNvCxnSpPr>
            <a:cxnSpLocks/>
          </p:cNvCxnSpPr>
          <p:nvPr userDrawn="1"/>
        </p:nvCxnSpPr>
        <p:spPr>
          <a:xfrm flipH="1">
            <a:off x="752353" y="1790328"/>
            <a:ext cx="82180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66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Game Changer_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628D05-CCE5-6646-838C-46BC77735D5B}"/>
              </a:ext>
            </a:extLst>
          </p:cNvPr>
          <p:cNvSpPr/>
          <p:nvPr userDrawn="1"/>
        </p:nvSpPr>
        <p:spPr>
          <a:xfrm>
            <a:off x="747132" y="1304693"/>
            <a:ext cx="1360449" cy="63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E21E2981-B417-6044-95CF-A638B3541C67}"/>
              </a:ext>
            </a:extLst>
          </p:cNvPr>
          <p:cNvSpPr>
            <a:spLocks noGrp="1"/>
          </p:cNvSpPr>
          <p:nvPr>
            <p:ph type="body" sz="quarter" idx="13" hasCustomPrompt="1"/>
          </p:nvPr>
        </p:nvSpPr>
        <p:spPr>
          <a:xfrm>
            <a:off x="108275" y="0"/>
            <a:ext cx="7025600" cy="5463251"/>
          </a:xfrm>
          <a:solidFill>
            <a:schemeClr val="tx2">
              <a:alpha val="75000"/>
            </a:schemeClr>
          </a:solidFill>
        </p:spPr>
        <p:txBody>
          <a:bodyPr wrap="square" lIns="640080" tIns="2468880" rIns="640080" bIns="274320">
            <a:normAutofit/>
          </a:bodyPr>
          <a:lstStyle>
            <a:lvl1pPr marL="342900" marR="0" indent="-3429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sz="2400" b="0">
                <a:solidFill>
                  <a:schemeClr val="bg2"/>
                </a:solidFill>
              </a:defRPr>
            </a:lvl1pPr>
            <a:lvl2pPr marL="230188" indent="-219075">
              <a:buClr>
                <a:schemeClr val="accent1"/>
              </a:buClr>
              <a:buFont typeface="Arial" panose="020B0604020202020204" pitchFamily="34" charset="0"/>
              <a:buChar char="•"/>
              <a:tabLst/>
              <a:defRPr sz="25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bullet text</a:t>
            </a:r>
          </a:p>
          <a:p>
            <a:pPr marL="342900" marR="0" lvl="0" indent="-3429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to edit bullet text</a:t>
            </a:r>
          </a:p>
          <a:p>
            <a:pPr marL="342900" marR="0" lvl="0" indent="-3429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to edit bullet text</a:t>
            </a:r>
          </a:p>
          <a:p>
            <a:pPr marL="342900" marR="0" lvl="0" indent="-3429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to edit bullet text</a:t>
            </a:r>
          </a:p>
          <a:p>
            <a:pPr lvl="0"/>
            <a:endParaRPr lang="en-US" dirty="0"/>
          </a:p>
          <a:p>
            <a:pPr lvl="0"/>
            <a:endParaRPr lang="en-US" dirty="0"/>
          </a:p>
          <a:p>
            <a:pPr marL="230188" marR="0" lvl="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endParaRPr lang="en-US" dirty="0"/>
          </a:p>
          <a:p>
            <a:pPr lvl="0"/>
            <a:endParaRPr lang="en-US" dirty="0"/>
          </a:p>
        </p:txBody>
      </p:sp>
      <p:sp>
        <p:nvSpPr>
          <p:cNvPr id="8" name="Text Placeholder 6">
            <a:extLst>
              <a:ext uri="{FF2B5EF4-FFF2-40B4-BE49-F238E27FC236}">
                <a16:creationId xmlns:a16="http://schemas.microsoft.com/office/drawing/2014/main" id="{C21B669A-29DC-2E41-A40C-BF41AA0CDF44}"/>
              </a:ext>
            </a:extLst>
          </p:cNvPr>
          <p:cNvSpPr>
            <a:spLocks noGrp="1"/>
          </p:cNvSpPr>
          <p:nvPr>
            <p:ph type="body" sz="quarter" idx="12" hasCustomPrompt="1"/>
          </p:nvPr>
        </p:nvSpPr>
        <p:spPr>
          <a:xfrm>
            <a:off x="6529281" y="791505"/>
            <a:ext cx="4915587" cy="830997"/>
          </a:xfrm>
          <a:solidFill>
            <a:schemeClr val="accent5"/>
          </a:solidFill>
          <a:ln>
            <a:noFill/>
          </a:ln>
        </p:spPr>
        <p:txBody>
          <a:bodyPr wrap="square" lIns="274320" tIns="274320" rIns="274320" bIns="274320" anchor="t" anchorCtr="0">
            <a:spAutoFit/>
          </a:bodyPr>
          <a:lstStyle>
            <a:lvl1pPr marL="0" indent="0">
              <a:buNone/>
              <a:defRPr sz="1800" i="1">
                <a:solidFill>
                  <a:schemeClr val="tx2"/>
                </a:solidFill>
                <a:latin typeface="Georgia" panose="02040502050405020303" pitchFamily="18"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 quote or a statement can be added here</a:t>
            </a:r>
          </a:p>
        </p:txBody>
      </p:sp>
      <p:sp>
        <p:nvSpPr>
          <p:cNvPr id="18" name="Text Placeholder 17">
            <a:extLst>
              <a:ext uri="{FF2B5EF4-FFF2-40B4-BE49-F238E27FC236}">
                <a16:creationId xmlns:a16="http://schemas.microsoft.com/office/drawing/2014/main" id="{46FE09A3-A12A-754C-8FB4-38CE08F27E36}"/>
              </a:ext>
            </a:extLst>
          </p:cNvPr>
          <p:cNvSpPr>
            <a:spLocks noGrp="1"/>
          </p:cNvSpPr>
          <p:nvPr>
            <p:ph type="body" sz="quarter" idx="14"/>
          </p:nvPr>
        </p:nvSpPr>
        <p:spPr>
          <a:xfrm>
            <a:off x="747132" y="713814"/>
            <a:ext cx="5162550" cy="1114985"/>
          </a:xfrm>
        </p:spPr>
        <p:txBody>
          <a:bodyPr anchor="b">
            <a:normAutofit/>
          </a:bodyPr>
          <a:lstStyle>
            <a:lvl1pPr marL="0" indent="0">
              <a:lnSpc>
                <a:spcPct val="100000"/>
              </a:lnSpc>
              <a:buNone/>
              <a:defRPr sz="3600" b="1">
                <a:solidFill>
                  <a:schemeClr val="bg2"/>
                </a:solidFill>
              </a:defRPr>
            </a:lvl1pPr>
          </a:lstStyle>
          <a:p>
            <a:pPr lvl="0"/>
            <a:r>
              <a:rPr lang="en-US" dirty="0"/>
              <a:t>Click to edit Master text styles</a:t>
            </a:r>
          </a:p>
        </p:txBody>
      </p:sp>
      <p:pic>
        <p:nvPicPr>
          <p:cNvPr id="2" name="Picture 1">
            <a:extLst>
              <a:ext uri="{FF2B5EF4-FFF2-40B4-BE49-F238E27FC236}">
                <a16:creationId xmlns:a16="http://schemas.microsoft.com/office/drawing/2014/main" id="{E9A8F99A-ACE1-CD4D-A022-2460015E3BF2}"/>
              </a:ext>
            </a:extLst>
          </p:cNvPr>
          <p:cNvPicPr>
            <a:picLocks noChangeAspect="1"/>
          </p:cNvPicPr>
          <p:nvPr userDrawn="1"/>
        </p:nvPicPr>
        <p:blipFill>
          <a:blip r:embed="rId2"/>
          <a:stretch>
            <a:fillRect/>
          </a:stretch>
        </p:blipFill>
        <p:spPr>
          <a:xfrm>
            <a:off x="-7962" y="0"/>
            <a:ext cx="116237" cy="6858000"/>
          </a:xfrm>
          <a:prstGeom prst="rect">
            <a:avLst/>
          </a:prstGeom>
        </p:spPr>
      </p:pic>
      <p:sp>
        <p:nvSpPr>
          <p:cNvPr id="9" name="SmartArt Placeholder 4">
            <a:extLst>
              <a:ext uri="{FF2B5EF4-FFF2-40B4-BE49-F238E27FC236}">
                <a16:creationId xmlns:a16="http://schemas.microsoft.com/office/drawing/2014/main" id="{241EA927-603B-4A40-B3F0-CDD30BF76264}"/>
              </a:ext>
            </a:extLst>
          </p:cNvPr>
          <p:cNvSpPr>
            <a:spLocks noGrp="1"/>
          </p:cNvSpPr>
          <p:nvPr>
            <p:ph type="dgm" sz="quarter" idx="25"/>
          </p:nvPr>
        </p:nvSpPr>
        <p:spPr>
          <a:xfrm>
            <a:off x="809352" y="2019826"/>
            <a:ext cx="729382" cy="52386"/>
          </a:xfrm>
          <a:solidFill>
            <a:schemeClr val="accent5"/>
          </a:solidFill>
          <a:ln>
            <a:noFill/>
          </a:ln>
        </p:spPr>
        <p:txBody>
          <a:bodyPr/>
          <a:lstStyle>
            <a:lvl1pPr marL="0" indent="0">
              <a:buNone/>
              <a:defRPr>
                <a:noFill/>
              </a:defRPr>
            </a:lvl1pPr>
          </a:lstStyle>
          <a:p>
            <a:endParaRPr lang="en-US" dirty="0"/>
          </a:p>
        </p:txBody>
      </p:sp>
      <p:pic>
        <p:nvPicPr>
          <p:cNvPr id="25" name="Picture 24">
            <a:extLst>
              <a:ext uri="{FF2B5EF4-FFF2-40B4-BE49-F238E27FC236}">
                <a16:creationId xmlns:a16="http://schemas.microsoft.com/office/drawing/2014/main" id="{4860D445-9AC1-D04D-A4AB-92B713F59B31}"/>
              </a:ext>
            </a:extLst>
          </p:cNvPr>
          <p:cNvPicPr>
            <a:picLocks noChangeAspect="1"/>
          </p:cNvPicPr>
          <p:nvPr userDrawn="1"/>
        </p:nvPicPr>
        <p:blipFill>
          <a:blip r:embed="rId3"/>
          <a:stretch>
            <a:fillRect/>
          </a:stretch>
        </p:blipFill>
        <p:spPr>
          <a:xfrm>
            <a:off x="9089090" y="6270624"/>
            <a:ext cx="3102910" cy="444500"/>
          </a:xfrm>
          <a:prstGeom prst="rect">
            <a:avLst/>
          </a:prstGeom>
        </p:spPr>
      </p:pic>
      <p:sp>
        <p:nvSpPr>
          <p:cNvPr id="26" name="Slide Number Placeholder 3">
            <a:extLst>
              <a:ext uri="{FF2B5EF4-FFF2-40B4-BE49-F238E27FC236}">
                <a16:creationId xmlns:a16="http://schemas.microsoft.com/office/drawing/2014/main" id="{3F1880C5-1D0B-284E-9319-2D0C51B6E326}"/>
              </a:ext>
            </a:extLst>
          </p:cNvPr>
          <p:cNvSpPr>
            <a:spLocks noGrp="1"/>
          </p:cNvSpPr>
          <p:nvPr>
            <p:ph type="sldNum" sz="quarter" idx="4"/>
          </p:nvPr>
        </p:nvSpPr>
        <p:spPr>
          <a:xfrm>
            <a:off x="8756277" y="629835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11" name="Rectangle 10">
            <a:extLst>
              <a:ext uri="{FF2B5EF4-FFF2-40B4-BE49-F238E27FC236}">
                <a16:creationId xmlns:a16="http://schemas.microsoft.com/office/drawing/2014/main" id="{7EB2C301-2BFD-D140-A6EA-C234A1FB550F}"/>
              </a:ext>
            </a:extLst>
          </p:cNvPr>
          <p:cNvSpPr/>
          <p:nvPr userDrawn="1"/>
        </p:nvSpPr>
        <p:spPr>
          <a:xfrm>
            <a:off x="9089090" y="6680850"/>
            <a:ext cx="3102910" cy="45719"/>
          </a:xfrm>
          <a:prstGeom prst="rect">
            <a:avLst/>
          </a:prstGeom>
          <a:solidFill>
            <a:srgbClr val="45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2466D18A-103B-DB4A-8201-A1E45C2EF754}"/>
              </a:ext>
            </a:extLst>
          </p:cNvPr>
          <p:cNvSpPr>
            <a:spLocks noGrp="1"/>
          </p:cNvSpPr>
          <p:nvPr>
            <p:ph type="pic" sz="quarter" idx="28" hasCustomPrompt="1"/>
          </p:nvPr>
        </p:nvSpPr>
        <p:spPr>
          <a:xfrm>
            <a:off x="107950" y="-1"/>
            <a:ext cx="12084051" cy="6858000"/>
          </a:xfrm>
          <a:custGeom>
            <a:avLst/>
            <a:gdLst>
              <a:gd name="connsiteX0" fmla="*/ 0 w 12084051"/>
              <a:gd name="connsiteY0" fmla="*/ 0 h 6858000"/>
              <a:gd name="connsiteX1" fmla="*/ 8366125 w 12084051"/>
              <a:gd name="connsiteY1" fmla="*/ 0 h 6858000"/>
              <a:gd name="connsiteX2" fmla="*/ 8980488 w 12084051"/>
              <a:gd name="connsiteY2" fmla="*/ 0 h 6858000"/>
              <a:gd name="connsiteX3" fmla="*/ 12084050 w 12084051"/>
              <a:gd name="connsiteY3" fmla="*/ 0 h 6858000"/>
              <a:gd name="connsiteX4" fmla="*/ 12084050 w 12084051"/>
              <a:gd name="connsiteY4" fmla="*/ 6284911 h 6858000"/>
              <a:gd name="connsiteX5" fmla="*/ 8980488 w 12084051"/>
              <a:gd name="connsiteY5" fmla="*/ 6284911 h 6858000"/>
              <a:gd name="connsiteX6" fmla="*/ 8980488 w 12084051"/>
              <a:gd name="connsiteY6" fmla="*/ 6711949 h 6858000"/>
              <a:gd name="connsiteX7" fmla="*/ 12084051 w 12084051"/>
              <a:gd name="connsiteY7" fmla="*/ 6711949 h 6858000"/>
              <a:gd name="connsiteX8" fmla="*/ 12084051 w 12084051"/>
              <a:gd name="connsiteY8" fmla="*/ 6858000 h 6858000"/>
              <a:gd name="connsiteX9" fmla="*/ 1 w 12084051"/>
              <a:gd name="connsiteY9" fmla="*/ 6858000 h 6858000"/>
              <a:gd name="connsiteX10" fmla="*/ 1 w 12084051"/>
              <a:gd name="connsiteY10" fmla="*/ 6783388 h 6858000"/>
              <a:gd name="connsiteX11" fmla="*/ 0 w 12084051"/>
              <a:gd name="connsiteY11" fmla="*/ 67833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84051" h="6858000">
                <a:moveTo>
                  <a:pt x="0" y="0"/>
                </a:moveTo>
                <a:lnTo>
                  <a:pt x="8366125" y="0"/>
                </a:lnTo>
                <a:lnTo>
                  <a:pt x="8980488" y="0"/>
                </a:lnTo>
                <a:lnTo>
                  <a:pt x="12084050" y="0"/>
                </a:lnTo>
                <a:lnTo>
                  <a:pt x="12084050" y="6284911"/>
                </a:lnTo>
                <a:lnTo>
                  <a:pt x="8980488" y="6284911"/>
                </a:lnTo>
                <a:lnTo>
                  <a:pt x="8980488" y="6711949"/>
                </a:lnTo>
                <a:lnTo>
                  <a:pt x="12084051" y="6711949"/>
                </a:lnTo>
                <a:lnTo>
                  <a:pt x="12084051" y="6858000"/>
                </a:lnTo>
                <a:lnTo>
                  <a:pt x="1" y="6858000"/>
                </a:lnTo>
                <a:lnTo>
                  <a:pt x="1" y="6783388"/>
                </a:lnTo>
                <a:lnTo>
                  <a:pt x="0" y="6783388"/>
                </a:lnTo>
                <a:close/>
              </a:path>
            </a:pathLst>
          </a:custGeom>
        </p:spPr>
        <p:txBody>
          <a:bodyPr wrap="square" rIns="731520" anchor="ctr">
            <a:noAutofit/>
          </a:bodyPr>
          <a:lstStyle>
            <a:lvl1pPr marL="0" indent="0" algn="r">
              <a:buNone/>
              <a:defRPr sz="1600" i="0">
                <a:solidFill>
                  <a:schemeClr val="accent6"/>
                </a:solidFill>
              </a:defRPr>
            </a:lvl1pPr>
          </a:lstStyle>
          <a:p>
            <a:r>
              <a:rPr lang="en-US" dirty="0"/>
              <a:t>**INSTRUCTIONS:</a:t>
            </a:r>
            <a:br>
              <a:rPr lang="en-US" dirty="0"/>
            </a:br>
            <a:r>
              <a:rPr lang="en-US" dirty="0"/>
              <a:t>1. Click on icon to place </a:t>
            </a:r>
            <a:br>
              <a:rPr lang="en-US" dirty="0"/>
            </a:br>
            <a:r>
              <a:rPr lang="en-US" dirty="0"/>
              <a:t>background image</a:t>
            </a:r>
            <a:br>
              <a:rPr lang="en-US" dirty="0"/>
            </a:br>
            <a:br>
              <a:rPr lang="en-US" dirty="0"/>
            </a:br>
            <a:r>
              <a:rPr lang="en-US" dirty="0"/>
              <a:t>2. Right-click on image</a:t>
            </a:r>
            <a:br>
              <a:rPr lang="en-US" dirty="0"/>
            </a:br>
            <a:r>
              <a:rPr lang="en-US" dirty="0"/>
              <a:t> </a:t>
            </a:r>
            <a:br>
              <a:rPr lang="en-US" dirty="0"/>
            </a:br>
            <a:r>
              <a:rPr lang="en-US" dirty="0"/>
              <a:t>3. Select “Send to Back”</a:t>
            </a:r>
          </a:p>
        </p:txBody>
      </p:sp>
    </p:spTree>
    <p:extLst>
      <p:ext uri="{BB962C8B-B14F-4D97-AF65-F5344CB8AC3E}">
        <p14:creationId xmlns:p14="http://schemas.microsoft.com/office/powerpoint/2010/main" val="287539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Game Changer_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628D05-CCE5-6646-838C-46BC77735D5B}"/>
              </a:ext>
            </a:extLst>
          </p:cNvPr>
          <p:cNvSpPr/>
          <p:nvPr userDrawn="1"/>
        </p:nvSpPr>
        <p:spPr>
          <a:xfrm>
            <a:off x="747132" y="1304693"/>
            <a:ext cx="1360449" cy="63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E21E2981-B417-6044-95CF-A638B3541C67}"/>
              </a:ext>
            </a:extLst>
          </p:cNvPr>
          <p:cNvSpPr>
            <a:spLocks noGrp="1"/>
          </p:cNvSpPr>
          <p:nvPr>
            <p:ph type="body" sz="quarter" idx="13" hasCustomPrompt="1"/>
          </p:nvPr>
        </p:nvSpPr>
        <p:spPr>
          <a:xfrm>
            <a:off x="4941888" y="0"/>
            <a:ext cx="7133875" cy="5463251"/>
          </a:xfrm>
          <a:solidFill>
            <a:schemeClr val="tx2">
              <a:alpha val="75000"/>
            </a:schemeClr>
          </a:solidFill>
        </p:spPr>
        <p:txBody>
          <a:bodyPr lIns="1280160" tIns="2468880" rIns="457200" bIns="274320">
            <a:normAutofit/>
          </a:bodyPr>
          <a:lstStyle>
            <a:lvl1pPr marL="230188" marR="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sz="2400" b="0">
                <a:solidFill>
                  <a:schemeClr val="bg2"/>
                </a:solidFill>
              </a:defRPr>
            </a:lvl1pPr>
            <a:lvl2pPr marL="230188" indent="-219075">
              <a:buClr>
                <a:schemeClr val="accent1"/>
              </a:buClr>
              <a:buFont typeface="Arial" panose="020B0604020202020204" pitchFamily="34" charset="0"/>
              <a:buChar char="•"/>
              <a:tabLst/>
              <a:defRPr sz="25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bullet text</a:t>
            </a:r>
          </a:p>
          <a:p>
            <a:pPr lvl="0"/>
            <a:r>
              <a:rPr lang="en-US" dirty="0"/>
              <a:t>Click to edit bullet text</a:t>
            </a:r>
          </a:p>
          <a:p>
            <a:pPr marL="230188" marR="0" lvl="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to edit bullet text</a:t>
            </a:r>
          </a:p>
          <a:p>
            <a:pPr marL="230188" marR="0" lvl="0" indent="-230188"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endParaRPr lang="en-US" dirty="0"/>
          </a:p>
        </p:txBody>
      </p:sp>
      <p:sp>
        <p:nvSpPr>
          <p:cNvPr id="8" name="Text Placeholder 6">
            <a:extLst>
              <a:ext uri="{FF2B5EF4-FFF2-40B4-BE49-F238E27FC236}">
                <a16:creationId xmlns:a16="http://schemas.microsoft.com/office/drawing/2014/main" id="{C21B669A-29DC-2E41-A40C-BF41AA0CDF44}"/>
              </a:ext>
            </a:extLst>
          </p:cNvPr>
          <p:cNvSpPr>
            <a:spLocks noGrp="1"/>
          </p:cNvSpPr>
          <p:nvPr>
            <p:ph type="body" sz="quarter" idx="12" hasCustomPrompt="1"/>
          </p:nvPr>
        </p:nvSpPr>
        <p:spPr>
          <a:xfrm>
            <a:off x="747132" y="791505"/>
            <a:ext cx="4915587" cy="830997"/>
          </a:xfrm>
          <a:solidFill>
            <a:schemeClr val="accent5"/>
          </a:solidFill>
          <a:ln>
            <a:noFill/>
          </a:ln>
        </p:spPr>
        <p:txBody>
          <a:bodyPr wrap="square" lIns="274320" tIns="274320" rIns="274320" bIns="274320" anchor="t" anchorCtr="0">
            <a:spAutoFit/>
          </a:bodyPr>
          <a:lstStyle>
            <a:lvl1pPr marL="0" indent="0">
              <a:buNone/>
              <a:defRPr sz="1800" i="1">
                <a:solidFill>
                  <a:schemeClr val="tx2"/>
                </a:solidFill>
                <a:latin typeface="Georgia" panose="02040502050405020303" pitchFamily="18"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 quote or a statement can be added here</a:t>
            </a:r>
          </a:p>
        </p:txBody>
      </p:sp>
      <p:sp>
        <p:nvSpPr>
          <p:cNvPr id="18" name="Text Placeholder 17">
            <a:extLst>
              <a:ext uri="{FF2B5EF4-FFF2-40B4-BE49-F238E27FC236}">
                <a16:creationId xmlns:a16="http://schemas.microsoft.com/office/drawing/2014/main" id="{46FE09A3-A12A-754C-8FB4-38CE08F27E36}"/>
              </a:ext>
            </a:extLst>
          </p:cNvPr>
          <p:cNvSpPr>
            <a:spLocks noGrp="1"/>
          </p:cNvSpPr>
          <p:nvPr>
            <p:ph type="body" sz="quarter" idx="14"/>
          </p:nvPr>
        </p:nvSpPr>
        <p:spPr>
          <a:xfrm>
            <a:off x="6238875" y="792162"/>
            <a:ext cx="5162550" cy="1036637"/>
          </a:xfrm>
        </p:spPr>
        <p:txBody>
          <a:bodyPr anchor="b">
            <a:normAutofit/>
          </a:bodyPr>
          <a:lstStyle>
            <a:lvl1pPr marL="0" indent="0">
              <a:lnSpc>
                <a:spcPct val="100000"/>
              </a:lnSpc>
              <a:buNone/>
              <a:defRPr sz="3600" b="1">
                <a:solidFill>
                  <a:schemeClr val="bg2"/>
                </a:solidFill>
              </a:defRPr>
            </a:lvl1pPr>
          </a:lstStyle>
          <a:p>
            <a:pPr lvl="0"/>
            <a:r>
              <a:rPr lang="en-US" dirty="0"/>
              <a:t>Click to edit Master text styles</a:t>
            </a:r>
          </a:p>
        </p:txBody>
      </p:sp>
      <p:pic>
        <p:nvPicPr>
          <p:cNvPr id="2" name="Picture 1">
            <a:extLst>
              <a:ext uri="{FF2B5EF4-FFF2-40B4-BE49-F238E27FC236}">
                <a16:creationId xmlns:a16="http://schemas.microsoft.com/office/drawing/2014/main" id="{E9A8F99A-ACE1-CD4D-A022-2460015E3BF2}"/>
              </a:ext>
            </a:extLst>
          </p:cNvPr>
          <p:cNvPicPr>
            <a:picLocks noChangeAspect="1"/>
          </p:cNvPicPr>
          <p:nvPr userDrawn="1"/>
        </p:nvPicPr>
        <p:blipFill>
          <a:blip r:embed="rId2"/>
          <a:stretch>
            <a:fillRect/>
          </a:stretch>
        </p:blipFill>
        <p:spPr>
          <a:xfrm>
            <a:off x="12075763" y="0"/>
            <a:ext cx="116237" cy="6858000"/>
          </a:xfrm>
          <a:prstGeom prst="rect">
            <a:avLst/>
          </a:prstGeom>
        </p:spPr>
      </p:pic>
      <p:sp>
        <p:nvSpPr>
          <p:cNvPr id="10" name="SmartArt Placeholder 4">
            <a:extLst>
              <a:ext uri="{FF2B5EF4-FFF2-40B4-BE49-F238E27FC236}">
                <a16:creationId xmlns:a16="http://schemas.microsoft.com/office/drawing/2014/main" id="{37AD6EBF-A259-A744-B862-0B461014608B}"/>
              </a:ext>
            </a:extLst>
          </p:cNvPr>
          <p:cNvSpPr>
            <a:spLocks noGrp="1"/>
          </p:cNvSpPr>
          <p:nvPr>
            <p:ph type="dgm" sz="quarter" idx="25"/>
          </p:nvPr>
        </p:nvSpPr>
        <p:spPr>
          <a:xfrm>
            <a:off x="6238875" y="2019826"/>
            <a:ext cx="729382" cy="52386"/>
          </a:xfrm>
          <a:solidFill>
            <a:schemeClr val="accent5"/>
          </a:solidFill>
          <a:ln>
            <a:noFill/>
          </a:ln>
        </p:spPr>
        <p:txBody>
          <a:bodyPr/>
          <a:lstStyle>
            <a:lvl1pPr marL="0" indent="0">
              <a:buNone/>
              <a:defRPr>
                <a:noFill/>
              </a:defRPr>
            </a:lvl1pPr>
          </a:lstStyle>
          <a:p>
            <a:endParaRPr lang="en-US" dirty="0"/>
          </a:p>
        </p:txBody>
      </p:sp>
      <p:sp>
        <p:nvSpPr>
          <p:cNvPr id="19" name="Slide Number Placeholder 3">
            <a:extLst>
              <a:ext uri="{FF2B5EF4-FFF2-40B4-BE49-F238E27FC236}">
                <a16:creationId xmlns:a16="http://schemas.microsoft.com/office/drawing/2014/main" id="{6CCB74F4-4795-B04D-9D41-2A8C97D0BF41}"/>
              </a:ext>
            </a:extLst>
          </p:cNvPr>
          <p:cNvSpPr>
            <a:spLocks noGrp="1"/>
          </p:cNvSpPr>
          <p:nvPr>
            <p:ph type="sldNum" sz="quarter" idx="4"/>
          </p:nvPr>
        </p:nvSpPr>
        <p:spPr>
          <a:xfrm>
            <a:off x="8756277" y="629835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056F16D7-864B-7D4F-9DF9-A6B99F4951C8}" type="slidenum">
              <a:rPr lang="en-US" smtClean="0"/>
              <a:pPr/>
              <a:t>‹#›</a:t>
            </a:fld>
            <a:endParaRPr lang="en-US" dirty="0"/>
          </a:p>
        </p:txBody>
      </p:sp>
      <p:sp>
        <p:nvSpPr>
          <p:cNvPr id="20" name="Rectangle 19">
            <a:extLst>
              <a:ext uri="{FF2B5EF4-FFF2-40B4-BE49-F238E27FC236}">
                <a16:creationId xmlns:a16="http://schemas.microsoft.com/office/drawing/2014/main" id="{9A92E84D-1E11-6F49-81B9-4D0919CE8793}"/>
              </a:ext>
            </a:extLst>
          </p:cNvPr>
          <p:cNvSpPr/>
          <p:nvPr userDrawn="1"/>
        </p:nvSpPr>
        <p:spPr>
          <a:xfrm>
            <a:off x="9089090" y="6680850"/>
            <a:ext cx="3102910" cy="45719"/>
          </a:xfrm>
          <a:prstGeom prst="rect">
            <a:avLst/>
          </a:prstGeom>
          <a:solidFill>
            <a:srgbClr val="45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8C83EC5-2E30-D844-B811-5FF16B629926}"/>
              </a:ext>
            </a:extLst>
          </p:cNvPr>
          <p:cNvSpPr>
            <a:spLocks noGrp="1"/>
          </p:cNvSpPr>
          <p:nvPr>
            <p:ph type="pic" sz="quarter" idx="28" hasCustomPrompt="1"/>
          </p:nvPr>
        </p:nvSpPr>
        <p:spPr>
          <a:xfrm>
            <a:off x="0" y="0"/>
            <a:ext cx="12076113" cy="6858000"/>
          </a:xfrm>
          <a:custGeom>
            <a:avLst/>
            <a:gdLst>
              <a:gd name="connsiteX0" fmla="*/ 0 w 12076113"/>
              <a:gd name="connsiteY0" fmla="*/ 0 h 6858000"/>
              <a:gd name="connsiteX1" fmla="*/ 8356600 w 12076113"/>
              <a:gd name="connsiteY1" fmla="*/ 0 h 6858000"/>
              <a:gd name="connsiteX2" fmla="*/ 9085263 w 12076113"/>
              <a:gd name="connsiteY2" fmla="*/ 0 h 6858000"/>
              <a:gd name="connsiteX3" fmla="*/ 12076113 w 12076113"/>
              <a:gd name="connsiteY3" fmla="*/ 0 h 6858000"/>
              <a:gd name="connsiteX4" fmla="*/ 12076113 w 12076113"/>
              <a:gd name="connsiteY4" fmla="*/ 6270625 h 6858000"/>
              <a:gd name="connsiteX5" fmla="*/ 9085263 w 12076113"/>
              <a:gd name="connsiteY5" fmla="*/ 6270625 h 6858000"/>
              <a:gd name="connsiteX6" fmla="*/ 9085263 w 12076113"/>
              <a:gd name="connsiteY6" fmla="*/ 6715125 h 6858000"/>
              <a:gd name="connsiteX7" fmla="*/ 12076113 w 12076113"/>
              <a:gd name="connsiteY7" fmla="*/ 6715125 h 6858000"/>
              <a:gd name="connsiteX8" fmla="*/ 12076113 w 12076113"/>
              <a:gd name="connsiteY8" fmla="*/ 6858000 h 6858000"/>
              <a:gd name="connsiteX9" fmla="*/ 9085263 w 12076113"/>
              <a:gd name="connsiteY9" fmla="*/ 6858000 h 6858000"/>
              <a:gd name="connsiteX10" fmla="*/ 5843588 w 12076113"/>
              <a:gd name="connsiteY10" fmla="*/ 6858000 h 6858000"/>
              <a:gd name="connsiteX11" fmla="*/ 0 w 1207611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6113" h="6858000">
                <a:moveTo>
                  <a:pt x="0" y="0"/>
                </a:moveTo>
                <a:lnTo>
                  <a:pt x="8356600" y="0"/>
                </a:lnTo>
                <a:lnTo>
                  <a:pt x="9085263" y="0"/>
                </a:lnTo>
                <a:lnTo>
                  <a:pt x="12076113" y="0"/>
                </a:lnTo>
                <a:lnTo>
                  <a:pt x="12076113" y="6270625"/>
                </a:lnTo>
                <a:lnTo>
                  <a:pt x="9085263" y="6270625"/>
                </a:lnTo>
                <a:lnTo>
                  <a:pt x="9085263" y="6715125"/>
                </a:lnTo>
                <a:lnTo>
                  <a:pt x="12076113" y="6715125"/>
                </a:lnTo>
                <a:lnTo>
                  <a:pt x="12076113" y="6858000"/>
                </a:lnTo>
                <a:lnTo>
                  <a:pt x="9085263" y="6858000"/>
                </a:lnTo>
                <a:lnTo>
                  <a:pt x="5843588" y="6858000"/>
                </a:lnTo>
                <a:lnTo>
                  <a:pt x="0" y="6858000"/>
                </a:lnTo>
                <a:close/>
              </a:path>
            </a:pathLst>
          </a:custGeom>
        </p:spPr>
        <p:txBody>
          <a:bodyPr wrap="square" lIns="73152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0">
                <a:solidFill>
                  <a:schemeClr val="accent6"/>
                </a:solidFill>
              </a:defRPr>
            </a:lvl1pPr>
          </a:lstStyle>
          <a:p>
            <a:r>
              <a:rPr lang="en-US" dirty="0"/>
              <a:t>**INSTRUCTIONS:</a:t>
            </a:r>
            <a:br>
              <a:rPr lang="en-US" dirty="0"/>
            </a:br>
            <a:r>
              <a:rPr lang="en-US" dirty="0"/>
              <a:t>1. Click on icon to place </a:t>
            </a:r>
            <a:br>
              <a:rPr lang="en-US" dirty="0"/>
            </a:br>
            <a:r>
              <a:rPr lang="en-US" dirty="0"/>
              <a:t>background image</a:t>
            </a:r>
            <a:br>
              <a:rPr lang="en-US" dirty="0"/>
            </a:br>
            <a:br>
              <a:rPr lang="en-US" dirty="0"/>
            </a:br>
            <a:r>
              <a:rPr lang="en-US" dirty="0"/>
              <a:t>2. Right-click on image</a:t>
            </a:r>
            <a:br>
              <a:rPr lang="en-US" dirty="0"/>
            </a:br>
            <a:r>
              <a:rPr lang="en-US" dirty="0"/>
              <a:t> </a:t>
            </a:r>
            <a:br>
              <a:rPr lang="en-US" dirty="0"/>
            </a:br>
            <a:r>
              <a:rPr lang="en-US" dirty="0"/>
              <a:t>3. Select “Send to Back”</a:t>
            </a:r>
          </a:p>
        </p:txBody>
      </p:sp>
      <p:pic>
        <p:nvPicPr>
          <p:cNvPr id="15" name="Picture 14">
            <a:extLst>
              <a:ext uri="{FF2B5EF4-FFF2-40B4-BE49-F238E27FC236}">
                <a16:creationId xmlns:a16="http://schemas.microsoft.com/office/drawing/2014/main" id="{05516272-9A79-B745-8CC9-9A65FF5B4A72}"/>
              </a:ext>
            </a:extLst>
          </p:cNvPr>
          <p:cNvPicPr>
            <a:picLocks noChangeAspect="1"/>
          </p:cNvPicPr>
          <p:nvPr userDrawn="1"/>
        </p:nvPicPr>
        <p:blipFill>
          <a:blip r:embed="rId3"/>
          <a:stretch>
            <a:fillRect/>
          </a:stretch>
        </p:blipFill>
        <p:spPr>
          <a:xfrm>
            <a:off x="9089090" y="6270624"/>
            <a:ext cx="3102910" cy="444500"/>
          </a:xfrm>
          <a:prstGeom prst="rect">
            <a:avLst/>
          </a:prstGeom>
        </p:spPr>
      </p:pic>
    </p:spTree>
    <p:extLst>
      <p:ext uri="{BB962C8B-B14F-4D97-AF65-F5344CB8AC3E}">
        <p14:creationId xmlns:p14="http://schemas.microsoft.com/office/powerpoint/2010/main" val="17119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_image 1">
    <p:spTree>
      <p:nvGrpSpPr>
        <p:cNvPr id="1" name=""/>
        <p:cNvGrpSpPr/>
        <p:nvPr/>
      </p:nvGrpSpPr>
      <p:grpSpPr>
        <a:xfrm>
          <a:off x="0" y="0"/>
          <a:ext cx="0" cy="0"/>
          <a:chOff x="0" y="0"/>
          <a:chExt cx="0" cy="0"/>
        </a:xfrm>
      </p:grpSpPr>
      <p:pic>
        <p:nvPicPr>
          <p:cNvPr id="5124" name="Picture 4" descr="aerial view of MIT campus">
            <a:extLst>
              <a:ext uri="{FF2B5EF4-FFF2-40B4-BE49-F238E27FC236}">
                <a16:creationId xmlns:a16="http://schemas.microsoft.com/office/drawing/2014/main" id="{62E72EB7-89AF-FF48-A111-EC8187D5B10D}"/>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1"/>
            <a:ext cx="143040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FFE1A1E-86AC-CB40-8546-387E10FD2AE7}"/>
              </a:ext>
            </a:extLst>
          </p:cNvPr>
          <p:cNvSpPr/>
          <p:nvPr userDrawn="1"/>
        </p:nvSpPr>
        <p:spPr>
          <a:xfrm>
            <a:off x="294640" y="0"/>
            <a:ext cx="6734873" cy="6858000"/>
          </a:xfrm>
          <a:prstGeom prst="rect">
            <a:avLst/>
          </a:prstGeom>
          <a:solidFill>
            <a:schemeClr val="tx2">
              <a:alpha val="84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670D536-4C98-F74C-9DA7-7BE83D39DAD7}"/>
              </a:ext>
            </a:extLst>
          </p:cNvPr>
          <p:cNvSpPr>
            <a:spLocks noGrp="1"/>
          </p:cNvSpPr>
          <p:nvPr>
            <p:ph type="ctrTitle" hasCustomPrompt="1"/>
          </p:nvPr>
        </p:nvSpPr>
        <p:spPr>
          <a:xfrm>
            <a:off x="774298" y="1564892"/>
            <a:ext cx="6012577" cy="2921953"/>
          </a:xfrm>
        </p:spPr>
        <p:txBody>
          <a:bodyPr anchor="b">
            <a:normAutofit/>
          </a:bodyPr>
          <a:lstStyle>
            <a:lvl1pPr algn="l">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16" name="Subtitle 2">
            <a:extLst>
              <a:ext uri="{FF2B5EF4-FFF2-40B4-BE49-F238E27FC236}">
                <a16:creationId xmlns:a16="http://schemas.microsoft.com/office/drawing/2014/main" id="{DBE68619-096C-7B40-9355-49AE9227C50A}"/>
              </a:ext>
            </a:extLst>
          </p:cNvPr>
          <p:cNvSpPr>
            <a:spLocks noGrp="1"/>
          </p:cNvSpPr>
          <p:nvPr>
            <p:ph type="subTitle" idx="1" hasCustomPrompt="1"/>
          </p:nvPr>
        </p:nvSpPr>
        <p:spPr>
          <a:xfrm>
            <a:off x="743818" y="5060250"/>
            <a:ext cx="6043057" cy="1377315"/>
          </a:xfrm>
        </p:spPr>
        <p:txBody>
          <a:bodyPr>
            <a:normAutofit/>
          </a:bodyPr>
          <a:lstStyle>
            <a:lvl1pPr marL="0" indent="0" algn="l">
              <a:lnSpc>
                <a:spcPct val="100000"/>
              </a:lnSpc>
              <a:buNone/>
              <a:defRPr sz="2400" spc="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your subtitle which can be a short description or the presenter’s name and title, etc.</a:t>
            </a:r>
          </a:p>
        </p:txBody>
      </p:sp>
      <p:pic>
        <p:nvPicPr>
          <p:cNvPr id="17" name="Picture 16">
            <a:extLst>
              <a:ext uri="{FF2B5EF4-FFF2-40B4-BE49-F238E27FC236}">
                <a16:creationId xmlns:a16="http://schemas.microsoft.com/office/drawing/2014/main" id="{0CAE60EA-05B9-754D-89EA-42A4D5D76D1D}"/>
              </a:ext>
            </a:extLst>
          </p:cNvPr>
          <p:cNvPicPr>
            <a:picLocks noChangeAspect="1"/>
          </p:cNvPicPr>
          <p:nvPr userDrawn="1"/>
        </p:nvPicPr>
        <p:blipFill>
          <a:blip r:embed="rId3"/>
          <a:srcRect/>
          <a:stretch/>
        </p:blipFill>
        <p:spPr>
          <a:xfrm>
            <a:off x="764138" y="761048"/>
            <a:ext cx="3370982" cy="467896"/>
          </a:xfrm>
          <a:prstGeom prst="rect">
            <a:avLst/>
          </a:prstGeom>
        </p:spPr>
      </p:pic>
      <p:pic>
        <p:nvPicPr>
          <p:cNvPr id="9" name="Picture 8">
            <a:extLst>
              <a:ext uri="{FF2B5EF4-FFF2-40B4-BE49-F238E27FC236}">
                <a16:creationId xmlns:a16="http://schemas.microsoft.com/office/drawing/2014/main" id="{45EEB426-3F7F-1247-877B-86C2A9745BE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 r="850" b="3322"/>
          <a:stretch/>
        </p:blipFill>
        <p:spPr>
          <a:xfrm>
            <a:off x="7868963" y="0"/>
            <a:ext cx="4551637" cy="6858000"/>
          </a:xfrm>
          <a:prstGeom prst="rect">
            <a:avLst/>
          </a:prstGeom>
        </p:spPr>
      </p:pic>
      <p:sp>
        <p:nvSpPr>
          <p:cNvPr id="12" name="SmartArt Placeholder 3">
            <a:extLst>
              <a:ext uri="{FF2B5EF4-FFF2-40B4-BE49-F238E27FC236}">
                <a16:creationId xmlns:a16="http://schemas.microsoft.com/office/drawing/2014/main" id="{2E04E54D-8B24-8746-9169-D5A8A0685AEE}"/>
              </a:ext>
            </a:extLst>
          </p:cNvPr>
          <p:cNvSpPr>
            <a:spLocks noGrp="1"/>
          </p:cNvSpPr>
          <p:nvPr>
            <p:ph type="dgm" sz="quarter" idx="34"/>
          </p:nvPr>
        </p:nvSpPr>
        <p:spPr>
          <a:xfrm>
            <a:off x="806745" y="4747897"/>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677923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_imag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4D5A1E-4CE9-2648-8E79-6CAF6C356B3C}"/>
              </a:ext>
            </a:extLst>
          </p:cNvPr>
          <p:cNvPicPr>
            <a:picLocks noChangeAspect="1"/>
          </p:cNvPicPr>
          <p:nvPr userDrawn="1"/>
        </p:nvPicPr>
        <p:blipFill rotWithShape="1">
          <a:blip r:embed="rId2"/>
          <a:srcRect l="16358" t="1" r="16358" b="1"/>
          <a:stretch/>
        </p:blipFill>
        <p:spPr>
          <a:xfrm>
            <a:off x="1" y="0"/>
            <a:ext cx="12192000" cy="6857999"/>
          </a:xfrm>
          <a:prstGeom prst="rect">
            <a:avLst/>
          </a:prstGeom>
        </p:spPr>
      </p:pic>
      <p:sp>
        <p:nvSpPr>
          <p:cNvPr id="14" name="Rectangle 13">
            <a:extLst>
              <a:ext uri="{FF2B5EF4-FFF2-40B4-BE49-F238E27FC236}">
                <a16:creationId xmlns:a16="http://schemas.microsoft.com/office/drawing/2014/main" id="{DFFE1A1E-86AC-CB40-8546-387E10FD2AE7}"/>
              </a:ext>
            </a:extLst>
          </p:cNvPr>
          <p:cNvSpPr/>
          <p:nvPr userDrawn="1"/>
        </p:nvSpPr>
        <p:spPr>
          <a:xfrm>
            <a:off x="294640" y="0"/>
            <a:ext cx="6734873" cy="6858000"/>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CAE60EA-05B9-754D-89EA-42A4D5D76D1D}"/>
              </a:ext>
            </a:extLst>
          </p:cNvPr>
          <p:cNvPicPr>
            <a:picLocks noChangeAspect="1"/>
          </p:cNvPicPr>
          <p:nvPr userDrawn="1"/>
        </p:nvPicPr>
        <p:blipFill>
          <a:blip r:embed="rId3"/>
          <a:srcRect/>
          <a:stretch/>
        </p:blipFill>
        <p:spPr>
          <a:xfrm>
            <a:off x="764138" y="761048"/>
            <a:ext cx="3370982" cy="467896"/>
          </a:xfrm>
          <a:prstGeom prst="rect">
            <a:avLst/>
          </a:prstGeom>
        </p:spPr>
      </p:pic>
      <p:cxnSp>
        <p:nvCxnSpPr>
          <p:cNvPr id="18" name="Straight Connector 17">
            <a:extLst>
              <a:ext uri="{FF2B5EF4-FFF2-40B4-BE49-F238E27FC236}">
                <a16:creationId xmlns:a16="http://schemas.microsoft.com/office/drawing/2014/main" id="{B0B859C8-4F95-D245-A1F9-5329B7F8F913}"/>
              </a:ext>
            </a:extLst>
          </p:cNvPr>
          <p:cNvCxnSpPr>
            <a:cxnSpLocks/>
          </p:cNvCxnSpPr>
          <p:nvPr userDrawn="1"/>
        </p:nvCxnSpPr>
        <p:spPr>
          <a:xfrm flipH="1">
            <a:off x="764138" y="4861367"/>
            <a:ext cx="72938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92C9D6B-913E-EF4D-A4E0-D69EB5CFE281}"/>
              </a:ext>
            </a:extLst>
          </p:cNvPr>
          <p:cNvSpPr>
            <a:spLocks noGrp="1"/>
          </p:cNvSpPr>
          <p:nvPr>
            <p:ph type="ctrTitle" hasCustomPrompt="1"/>
          </p:nvPr>
        </p:nvSpPr>
        <p:spPr>
          <a:xfrm>
            <a:off x="774298" y="1564892"/>
            <a:ext cx="6012577" cy="2921953"/>
          </a:xfrm>
        </p:spPr>
        <p:txBody>
          <a:bodyPr anchor="b">
            <a:normAutofit/>
          </a:bodyPr>
          <a:lstStyle>
            <a:lvl1pPr algn="l">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9" name="Subtitle 2">
            <a:extLst>
              <a:ext uri="{FF2B5EF4-FFF2-40B4-BE49-F238E27FC236}">
                <a16:creationId xmlns:a16="http://schemas.microsoft.com/office/drawing/2014/main" id="{F34FEB68-476D-8248-A5E3-0161945BAA38}"/>
              </a:ext>
            </a:extLst>
          </p:cNvPr>
          <p:cNvSpPr>
            <a:spLocks noGrp="1"/>
          </p:cNvSpPr>
          <p:nvPr>
            <p:ph type="subTitle" idx="1" hasCustomPrompt="1"/>
          </p:nvPr>
        </p:nvSpPr>
        <p:spPr>
          <a:xfrm>
            <a:off x="743818" y="5060250"/>
            <a:ext cx="6043057" cy="1377315"/>
          </a:xfrm>
        </p:spPr>
        <p:txBody>
          <a:bodyPr>
            <a:normAutofit/>
          </a:bodyPr>
          <a:lstStyle>
            <a:lvl1pPr marL="0" indent="0" algn="l">
              <a:lnSpc>
                <a:spcPct val="100000"/>
              </a:lnSpc>
              <a:buNone/>
              <a:defRPr sz="2400" spc="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your subtitle which can be a short description or the presenter’s name and title, etc.</a:t>
            </a:r>
          </a:p>
        </p:txBody>
      </p:sp>
      <p:pic>
        <p:nvPicPr>
          <p:cNvPr id="10" name="Picture 9">
            <a:extLst>
              <a:ext uri="{FF2B5EF4-FFF2-40B4-BE49-F238E27FC236}">
                <a16:creationId xmlns:a16="http://schemas.microsoft.com/office/drawing/2014/main" id="{CA777B51-2B80-9947-B3EA-9407E8018679}"/>
              </a:ext>
            </a:extLst>
          </p:cNvPr>
          <p:cNvPicPr>
            <a:picLocks noChangeAspect="1"/>
          </p:cNvPicPr>
          <p:nvPr userDrawn="1"/>
        </p:nvPicPr>
        <p:blipFill rotWithShape="1">
          <a:blip r:embed="rId4"/>
          <a:srcRect l="-1" r="850" b="3322"/>
          <a:stretch/>
        </p:blipFill>
        <p:spPr>
          <a:xfrm>
            <a:off x="7640363" y="0"/>
            <a:ext cx="4551637" cy="6858000"/>
          </a:xfrm>
          <a:prstGeom prst="rect">
            <a:avLst/>
          </a:prstGeom>
        </p:spPr>
      </p:pic>
    </p:spTree>
    <p:extLst>
      <p:ext uri="{BB962C8B-B14F-4D97-AF65-F5344CB8AC3E}">
        <p14:creationId xmlns:p14="http://schemas.microsoft.com/office/powerpoint/2010/main" val="311235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_image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4D5A1E-4CE9-2648-8E79-6CAF6C356B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DFFE1A1E-86AC-CB40-8546-387E10FD2AE7}"/>
              </a:ext>
            </a:extLst>
          </p:cNvPr>
          <p:cNvSpPr/>
          <p:nvPr userDrawn="1"/>
        </p:nvSpPr>
        <p:spPr>
          <a:xfrm>
            <a:off x="294640" y="0"/>
            <a:ext cx="6734873" cy="6858000"/>
          </a:xfrm>
          <a:prstGeom prst="rect">
            <a:avLst/>
          </a:prstGeom>
          <a:solidFill>
            <a:schemeClr val="tx2">
              <a:alpha val="84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670D536-4C98-F74C-9DA7-7BE83D39DAD7}"/>
              </a:ext>
            </a:extLst>
          </p:cNvPr>
          <p:cNvSpPr>
            <a:spLocks noGrp="1"/>
          </p:cNvSpPr>
          <p:nvPr>
            <p:ph type="ctrTitle" hasCustomPrompt="1"/>
          </p:nvPr>
        </p:nvSpPr>
        <p:spPr>
          <a:xfrm>
            <a:off x="774298" y="1564892"/>
            <a:ext cx="6012577" cy="2921953"/>
          </a:xfrm>
        </p:spPr>
        <p:txBody>
          <a:bodyPr anchor="b">
            <a:normAutofit/>
          </a:bodyPr>
          <a:lstStyle>
            <a:lvl1pPr algn="l">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16" name="Subtitle 2">
            <a:extLst>
              <a:ext uri="{FF2B5EF4-FFF2-40B4-BE49-F238E27FC236}">
                <a16:creationId xmlns:a16="http://schemas.microsoft.com/office/drawing/2014/main" id="{DBE68619-096C-7B40-9355-49AE9227C50A}"/>
              </a:ext>
            </a:extLst>
          </p:cNvPr>
          <p:cNvSpPr>
            <a:spLocks noGrp="1"/>
          </p:cNvSpPr>
          <p:nvPr>
            <p:ph type="subTitle" idx="1" hasCustomPrompt="1"/>
          </p:nvPr>
        </p:nvSpPr>
        <p:spPr>
          <a:xfrm>
            <a:off x="743818" y="5060250"/>
            <a:ext cx="6043057" cy="1377315"/>
          </a:xfrm>
        </p:spPr>
        <p:txBody>
          <a:bodyPr>
            <a:normAutofit/>
          </a:bodyPr>
          <a:lstStyle>
            <a:lvl1pPr marL="0" indent="0" algn="l">
              <a:lnSpc>
                <a:spcPct val="100000"/>
              </a:lnSpc>
              <a:buNone/>
              <a:defRPr sz="2400" spc="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your subtitle which can be a short description or the presenter’s name and title, etc.</a:t>
            </a:r>
          </a:p>
        </p:txBody>
      </p:sp>
      <p:pic>
        <p:nvPicPr>
          <p:cNvPr id="17" name="Picture 16">
            <a:extLst>
              <a:ext uri="{FF2B5EF4-FFF2-40B4-BE49-F238E27FC236}">
                <a16:creationId xmlns:a16="http://schemas.microsoft.com/office/drawing/2014/main" id="{0CAE60EA-05B9-754D-89EA-42A4D5D76D1D}"/>
              </a:ext>
            </a:extLst>
          </p:cNvPr>
          <p:cNvPicPr>
            <a:picLocks noChangeAspect="1"/>
          </p:cNvPicPr>
          <p:nvPr userDrawn="1"/>
        </p:nvPicPr>
        <p:blipFill>
          <a:blip r:embed="rId3"/>
          <a:srcRect/>
          <a:stretch/>
        </p:blipFill>
        <p:spPr>
          <a:xfrm>
            <a:off x="764138" y="761048"/>
            <a:ext cx="3370982" cy="467896"/>
          </a:xfrm>
          <a:prstGeom prst="rect">
            <a:avLst/>
          </a:prstGeom>
        </p:spPr>
      </p:pic>
      <p:pic>
        <p:nvPicPr>
          <p:cNvPr id="9" name="Picture 8">
            <a:extLst>
              <a:ext uri="{FF2B5EF4-FFF2-40B4-BE49-F238E27FC236}">
                <a16:creationId xmlns:a16="http://schemas.microsoft.com/office/drawing/2014/main" id="{45EEB426-3F7F-1247-877B-86C2A9745BE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 r="850" b="3322"/>
          <a:stretch/>
        </p:blipFill>
        <p:spPr>
          <a:xfrm>
            <a:off x="7640363" y="0"/>
            <a:ext cx="4551637" cy="6858000"/>
          </a:xfrm>
          <a:prstGeom prst="rect">
            <a:avLst/>
          </a:prstGeom>
        </p:spPr>
      </p:pic>
      <p:sp>
        <p:nvSpPr>
          <p:cNvPr id="12" name="SmartArt Placeholder 3">
            <a:extLst>
              <a:ext uri="{FF2B5EF4-FFF2-40B4-BE49-F238E27FC236}">
                <a16:creationId xmlns:a16="http://schemas.microsoft.com/office/drawing/2014/main" id="{2E04E54D-8B24-8746-9169-D5A8A0685AEE}"/>
              </a:ext>
            </a:extLst>
          </p:cNvPr>
          <p:cNvSpPr>
            <a:spLocks noGrp="1"/>
          </p:cNvSpPr>
          <p:nvPr>
            <p:ph type="dgm" sz="quarter" idx="34"/>
          </p:nvPr>
        </p:nvSpPr>
        <p:spPr>
          <a:xfrm>
            <a:off x="806745" y="4747897"/>
            <a:ext cx="1070817" cy="107082"/>
          </a:xfrm>
          <a:blipFill>
            <a:blip r:embed="rId5"/>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208024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editable image">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E420632A-9DBF-204F-8298-D7EF3F82146E}"/>
              </a:ext>
            </a:extLst>
          </p:cNvPr>
          <p:cNvSpPr>
            <a:spLocks noGrp="1"/>
          </p:cNvSpPr>
          <p:nvPr>
            <p:ph type="body" sz="quarter" idx="13" hasCustomPrompt="1"/>
          </p:nvPr>
        </p:nvSpPr>
        <p:spPr>
          <a:xfrm>
            <a:off x="304800" y="0"/>
            <a:ext cx="6722130" cy="6858000"/>
          </a:xfrm>
          <a:solidFill>
            <a:schemeClr val="tx2">
              <a:alpha val="85160"/>
            </a:schemeClr>
          </a:solidFill>
        </p:spPr>
        <p:txBody>
          <a:bodyPr lIns="448056" tIns="5038344" rIns="274320" bIns="64008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400" b="0">
                <a:solidFill>
                  <a:schemeClr val="bg2"/>
                </a:solidFill>
                <a:latin typeface="Georgia" panose="02040502050405020303" pitchFamily="18" charset="0"/>
              </a:defRPr>
            </a:lvl1pPr>
            <a:lvl2pPr marL="230188" indent="-219075">
              <a:buClr>
                <a:schemeClr val="accent1"/>
              </a:buClr>
              <a:buFont typeface="Arial" panose="020B0604020202020204" pitchFamily="34" charset="0"/>
              <a:buChar char="•"/>
              <a:tabLst/>
              <a:defRPr sz="25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your subtitle which can be a short description or the presenter’s name and title, etc.</a:t>
            </a:r>
          </a:p>
        </p:txBody>
      </p:sp>
      <p:sp>
        <p:nvSpPr>
          <p:cNvPr id="10" name="Title 1">
            <a:extLst>
              <a:ext uri="{FF2B5EF4-FFF2-40B4-BE49-F238E27FC236}">
                <a16:creationId xmlns:a16="http://schemas.microsoft.com/office/drawing/2014/main" id="{C78E3EC3-12ED-EE40-AB62-A85CBDC438FA}"/>
              </a:ext>
            </a:extLst>
          </p:cNvPr>
          <p:cNvSpPr>
            <a:spLocks noGrp="1"/>
          </p:cNvSpPr>
          <p:nvPr>
            <p:ph type="ctrTitle" hasCustomPrompt="1"/>
          </p:nvPr>
        </p:nvSpPr>
        <p:spPr>
          <a:xfrm>
            <a:off x="774298" y="1564892"/>
            <a:ext cx="6012577" cy="2921953"/>
          </a:xfrm>
        </p:spPr>
        <p:txBody>
          <a:bodyPr anchor="b">
            <a:normAutofit/>
          </a:bodyPr>
          <a:lstStyle>
            <a:lvl1pPr algn="l">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Your Main Title Here</a:t>
            </a:r>
          </a:p>
        </p:txBody>
      </p:sp>
      <p:sp>
        <p:nvSpPr>
          <p:cNvPr id="8" name="Picture Placeholder 7">
            <a:extLst>
              <a:ext uri="{FF2B5EF4-FFF2-40B4-BE49-F238E27FC236}">
                <a16:creationId xmlns:a16="http://schemas.microsoft.com/office/drawing/2014/main" id="{D888E25F-36D5-2B4B-8182-1EFE14BC7A66}"/>
              </a:ext>
            </a:extLst>
          </p:cNvPr>
          <p:cNvSpPr>
            <a:spLocks noGrp="1"/>
          </p:cNvSpPr>
          <p:nvPr>
            <p:ph type="pic" sz="quarter" idx="26"/>
          </p:nvPr>
        </p:nvSpPr>
        <p:spPr>
          <a:xfrm>
            <a:off x="768349" y="770354"/>
            <a:ext cx="3366771" cy="458590"/>
          </a:xfrm>
          <a:blipFill>
            <a:blip r:embed="rId2"/>
            <a:stretch>
              <a:fillRect/>
            </a:stretch>
          </a:blipFill>
        </p:spPr>
        <p:txBody>
          <a:bodyPr anchor="ctr">
            <a:noAutofit/>
          </a:bodyPr>
          <a:lstStyle>
            <a:lvl1pPr marL="0" indent="0">
              <a:spcBef>
                <a:spcPts val="0"/>
              </a:spcBef>
              <a:buNone/>
              <a:defRPr sz="100" i="0">
                <a:solidFill>
                  <a:schemeClr val="bg2"/>
                </a:solidFill>
              </a:defRPr>
            </a:lvl1pPr>
          </a:lstStyle>
          <a:p>
            <a:r>
              <a:rPr lang="en-US"/>
              <a:t>Click icon to add picture</a:t>
            </a:r>
            <a:endParaRPr lang="en-US" dirty="0"/>
          </a:p>
        </p:txBody>
      </p:sp>
      <p:sp>
        <p:nvSpPr>
          <p:cNvPr id="13" name="SmartArt Placeholder 12">
            <a:extLst>
              <a:ext uri="{FF2B5EF4-FFF2-40B4-BE49-F238E27FC236}">
                <a16:creationId xmlns:a16="http://schemas.microsoft.com/office/drawing/2014/main" id="{A20DF353-E4C0-764D-91C6-15F73BBE7983}"/>
              </a:ext>
            </a:extLst>
          </p:cNvPr>
          <p:cNvSpPr>
            <a:spLocks noGrp="1"/>
          </p:cNvSpPr>
          <p:nvPr>
            <p:ph type="dgm" sz="quarter" idx="33"/>
          </p:nvPr>
        </p:nvSpPr>
        <p:spPr>
          <a:xfrm>
            <a:off x="7643813" y="-1"/>
            <a:ext cx="4548187" cy="6858000"/>
          </a:xfrm>
          <a:custGeom>
            <a:avLst/>
            <a:gdLst>
              <a:gd name="connsiteX0" fmla="*/ 0 w 4548187"/>
              <a:gd name="connsiteY0" fmla="*/ 0 h 6858000"/>
              <a:gd name="connsiteX1" fmla="*/ 4548187 w 4548187"/>
              <a:gd name="connsiteY1" fmla="*/ 0 h 6858000"/>
              <a:gd name="connsiteX2" fmla="*/ 4548187 w 4548187"/>
              <a:gd name="connsiteY2" fmla="*/ 214313 h 6858000"/>
              <a:gd name="connsiteX3" fmla="*/ 4548187 w 4548187"/>
              <a:gd name="connsiteY3" fmla="*/ 6756400 h 6858000"/>
              <a:gd name="connsiteX4" fmla="*/ 4548187 w 4548187"/>
              <a:gd name="connsiteY4" fmla="*/ 6858000 h 6858000"/>
              <a:gd name="connsiteX5" fmla="*/ 0 w 45481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187" h="6858000">
                <a:moveTo>
                  <a:pt x="0" y="0"/>
                </a:moveTo>
                <a:lnTo>
                  <a:pt x="4548187" y="0"/>
                </a:lnTo>
                <a:lnTo>
                  <a:pt x="4548187" y="214313"/>
                </a:lnTo>
                <a:lnTo>
                  <a:pt x="4548187" y="6756400"/>
                </a:lnTo>
                <a:lnTo>
                  <a:pt x="4548187" y="6858000"/>
                </a:lnTo>
                <a:lnTo>
                  <a:pt x="0" y="6858000"/>
                </a:lnTo>
                <a:close/>
              </a:path>
            </a:pathLst>
          </a:custGeom>
          <a:blipFill>
            <a:blip r:embed="rId3"/>
            <a:stretch>
              <a:fillRect/>
            </a:stretch>
          </a:blipFill>
        </p:spPr>
        <p:txBody>
          <a:bodyPr wrap="square">
            <a:noAutofit/>
          </a:bodyPr>
          <a:lstStyle>
            <a:lvl1pPr marL="0" indent="0">
              <a:buNone/>
              <a:defRPr>
                <a:noFill/>
              </a:defRPr>
            </a:lvl1pPr>
          </a:lstStyle>
          <a:p>
            <a:r>
              <a:rPr lang="en-US"/>
              <a:t>Click icon to add SmartArt graphic</a:t>
            </a:r>
            <a:endParaRPr lang="en-US" dirty="0"/>
          </a:p>
        </p:txBody>
      </p:sp>
      <p:sp>
        <p:nvSpPr>
          <p:cNvPr id="4" name="SmartArt Placeholder 3">
            <a:extLst>
              <a:ext uri="{FF2B5EF4-FFF2-40B4-BE49-F238E27FC236}">
                <a16:creationId xmlns:a16="http://schemas.microsoft.com/office/drawing/2014/main" id="{0F715B1E-33A7-C94F-85B2-AFC5804D2055}"/>
              </a:ext>
            </a:extLst>
          </p:cNvPr>
          <p:cNvSpPr>
            <a:spLocks noGrp="1"/>
          </p:cNvSpPr>
          <p:nvPr>
            <p:ph type="dgm" sz="quarter" idx="34"/>
          </p:nvPr>
        </p:nvSpPr>
        <p:spPr>
          <a:xfrm>
            <a:off x="806745" y="4746064"/>
            <a:ext cx="1070817" cy="107082"/>
          </a:xfrm>
          <a:blipFill>
            <a:blip r:embed="rId4"/>
            <a:stretch>
              <a:fillRect/>
            </a:stretch>
          </a:blipFill>
        </p:spPr>
        <p:txBody>
          <a:bodyPr/>
          <a:lstStyle>
            <a:lvl1pPr marL="0" indent="0">
              <a:buNone/>
              <a:defRPr>
                <a:noFill/>
              </a:defRPr>
            </a:lvl1pPr>
          </a:lstStyle>
          <a:p>
            <a:r>
              <a:rPr lang="en-US"/>
              <a:t>Click icon to add SmartArt graphic</a:t>
            </a:r>
            <a:endParaRPr lang="en-US" dirty="0"/>
          </a:p>
        </p:txBody>
      </p:sp>
      <p:sp>
        <p:nvSpPr>
          <p:cNvPr id="3" name="Picture Placeholder 2">
            <a:extLst>
              <a:ext uri="{FF2B5EF4-FFF2-40B4-BE49-F238E27FC236}">
                <a16:creationId xmlns:a16="http://schemas.microsoft.com/office/drawing/2014/main" id="{324DF09B-F75B-AC46-B775-ACE652459708}"/>
              </a:ext>
            </a:extLst>
          </p:cNvPr>
          <p:cNvSpPr>
            <a:spLocks noGrp="1"/>
          </p:cNvSpPr>
          <p:nvPr>
            <p:ph type="pic" sz="quarter" idx="10" hasCustomPrompt="1"/>
          </p:nvPr>
        </p:nvSpPr>
        <p:spPr>
          <a:xfrm>
            <a:off x="0" y="0"/>
            <a:ext cx="12192000" cy="6858000"/>
          </a:xfrm>
          <a:solidFill>
            <a:schemeClr val="tx2">
              <a:lumMod val="75000"/>
              <a:alpha val="75000"/>
            </a:schemeClr>
          </a:solidFill>
        </p:spPr>
        <p:txBody>
          <a:bodyPr lIns="7132320" tIns="2743200" rIns="1828800" bIns="2743200" anchor="ctr">
            <a:normAutofit/>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sz="1400" b="0" i="0">
                <a:solidFill>
                  <a:schemeClr val="bg2"/>
                </a:solidFill>
                <a:sym typeface="Wingdings" pitchFamily="2" charset="2"/>
              </a:defRPr>
            </a:lvl1pPr>
          </a:lstStyle>
          <a:p>
            <a:r>
              <a:rPr lang="en-US" dirty="0"/>
              <a:t>**INSTRUCTIONS:</a:t>
            </a:r>
            <a:br>
              <a:rPr lang="en-US" dirty="0"/>
            </a:br>
            <a:br>
              <a:rPr lang="en-US" dirty="0"/>
            </a:br>
            <a:r>
              <a:rPr lang="en-US" dirty="0"/>
              <a:t>1. Click on the </a:t>
            </a:r>
            <a:br>
              <a:rPr lang="en-US" dirty="0"/>
            </a:br>
            <a:r>
              <a:rPr lang="en-US" dirty="0"/>
              <a:t>middle image icon </a:t>
            </a:r>
            <a:br>
              <a:rPr lang="en-US" dirty="0"/>
            </a:br>
            <a:r>
              <a:rPr lang="en-US" dirty="0"/>
              <a:t>to select and place </a:t>
            </a:r>
            <a:br>
              <a:rPr lang="en-US" dirty="0"/>
            </a:br>
            <a:r>
              <a:rPr lang="en-US" dirty="0"/>
              <a:t>background image</a:t>
            </a:r>
            <a:br>
              <a:rPr lang="en-US" dirty="0"/>
            </a:br>
            <a:br>
              <a:rPr lang="en-US" dirty="0"/>
            </a:br>
            <a:r>
              <a:rPr lang="en-US" dirty="0"/>
              <a:t>2. Right-click on image</a:t>
            </a:r>
            <a:br>
              <a:rPr lang="en-US" dirty="0"/>
            </a:br>
            <a:r>
              <a:rPr lang="en-US" dirty="0"/>
              <a:t> </a:t>
            </a:r>
            <a:br>
              <a:rPr lang="en-US" dirty="0"/>
            </a:br>
            <a:r>
              <a:rPr lang="en-US" dirty="0"/>
              <a:t>3. Select “Send to Back”</a:t>
            </a:r>
          </a:p>
        </p:txBody>
      </p:sp>
    </p:spTree>
    <p:extLst>
      <p:ext uri="{BB962C8B-B14F-4D97-AF65-F5344CB8AC3E}">
        <p14:creationId xmlns:p14="http://schemas.microsoft.com/office/powerpoint/2010/main" val="4157162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0F2C17-433F-9147-8BF3-18CA886167D0}"/>
              </a:ext>
            </a:extLst>
          </p:cNvPr>
          <p:cNvSpPr/>
          <p:nvPr userDrawn="1"/>
        </p:nvSpPr>
        <p:spPr>
          <a:xfrm flipH="1">
            <a:off x="-1" y="0"/>
            <a:ext cx="28321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artArt Placeholder 6">
            <a:extLst>
              <a:ext uri="{FF2B5EF4-FFF2-40B4-BE49-F238E27FC236}">
                <a16:creationId xmlns:a16="http://schemas.microsoft.com/office/drawing/2014/main" id="{592B5CFE-417F-F641-BEB2-A172F7747F48}"/>
              </a:ext>
            </a:extLst>
          </p:cNvPr>
          <p:cNvSpPr>
            <a:spLocks noGrp="1"/>
          </p:cNvSpPr>
          <p:nvPr>
            <p:ph type="dgm" sz="quarter" idx="11"/>
          </p:nvPr>
        </p:nvSpPr>
        <p:spPr>
          <a:xfrm>
            <a:off x="0" y="576263"/>
            <a:ext cx="5670550" cy="5705475"/>
          </a:xfrm>
          <a:solidFill>
            <a:schemeClr val="tx2">
              <a:alpha val="70000"/>
            </a:schemeClr>
          </a:solidFill>
        </p:spPr>
        <p:txBody>
          <a:bodyPr/>
          <a:lstStyle>
            <a:lvl1pPr marL="0" indent="0">
              <a:buNone/>
              <a:defRPr>
                <a:noFill/>
              </a:defRPr>
            </a:lvl1pPr>
          </a:lstStyle>
          <a:p>
            <a:r>
              <a:rPr lang="en-US"/>
              <a:t>Click icon to add SmartArt graphic</a:t>
            </a:r>
            <a:endParaRPr lang="en-US" dirty="0"/>
          </a:p>
        </p:txBody>
      </p:sp>
      <p:sp>
        <p:nvSpPr>
          <p:cNvPr id="18" name="Title 1">
            <a:extLst>
              <a:ext uri="{FF2B5EF4-FFF2-40B4-BE49-F238E27FC236}">
                <a16:creationId xmlns:a16="http://schemas.microsoft.com/office/drawing/2014/main" id="{51FFB918-A517-694D-869F-66BDFED5A5DB}"/>
              </a:ext>
            </a:extLst>
          </p:cNvPr>
          <p:cNvSpPr>
            <a:spLocks noGrp="1"/>
          </p:cNvSpPr>
          <p:nvPr>
            <p:ph type="ctrTitle" hasCustomPrompt="1"/>
          </p:nvPr>
        </p:nvSpPr>
        <p:spPr>
          <a:xfrm>
            <a:off x="629538" y="2436222"/>
            <a:ext cx="4405125" cy="1606485"/>
          </a:xfrm>
        </p:spPr>
        <p:txBody>
          <a:bodyPr anchor="b">
            <a:normAutofit/>
          </a:bodyPr>
          <a:lstStyle>
            <a:lvl1pPr algn="ctr">
              <a:lnSpc>
                <a:spcPct val="85000"/>
              </a:lnSpc>
              <a:defRPr sz="6000" spc="-150">
                <a:solidFill>
                  <a:schemeClr val="bg1"/>
                </a:solidFill>
                <a:latin typeface="Arial" panose="020B0604020202020204" pitchFamily="34" charset="0"/>
                <a:cs typeface="Arial" panose="020B0604020202020204" pitchFamily="34" charset="0"/>
              </a:defRPr>
            </a:lvl1pPr>
          </a:lstStyle>
          <a:p>
            <a:r>
              <a:rPr lang="en-US" dirty="0"/>
              <a:t>Click to Edit Agenda Title</a:t>
            </a:r>
          </a:p>
        </p:txBody>
      </p:sp>
      <p:sp>
        <p:nvSpPr>
          <p:cNvPr id="21" name="Rectangle 20">
            <a:extLst>
              <a:ext uri="{FF2B5EF4-FFF2-40B4-BE49-F238E27FC236}">
                <a16:creationId xmlns:a16="http://schemas.microsoft.com/office/drawing/2014/main" id="{5E88E823-294D-1B4A-9612-006997950AB4}"/>
              </a:ext>
            </a:extLst>
          </p:cNvPr>
          <p:cNvSpPr/>
          <p:nvPr userDrawn="1"/>
        </p:nvSpPr>
        <p:spPr>
          <a:xfrm>
            <a:off x="12495734" y="1173733"/>
            <a:ext cx="3393623" cy="3046988"/>
          </a:xfrm>
          <a:prstGeom prst="rect">
            <a:avLst/>
          </a:prstGeom>
        </p:spPr>
        <p:txBody>
          <a:bodyPr wrap="square">
            <a:spAutoFit/>
          </a:bodyPr>
          <a:lstStyle/>
          <a:p>
            <a:r>
              <a:rPr lang="en-US" sz="1600" b="1" dirty="0">
                <a:solidFill>
                  <a:schemeClr val="accent5"/>
                </a:solidFill>
              </a:rPr>
              <a:t>** INSTRUCTIONS:</a:t>
            </a:r>
          </a:p>
          <a:p>
            <a:endParaRPr lang="en-US" sz="1600" dirty="0">
              <a:solidFill>
                <a:schemeClr val="accent5"/>
              </a:solidFill>
            </a:endParaRPr>
          </a:p>
          <a:p>
            <a:pPr marL="285750" indent="-285750">
              <a:buFontTx/>
              <a:buChar char="-"/>
            </a:pPr>
            <a:r>
              <a:rPr lang="en-US" sz="1600" dirty="0">
                <a:solidFill>
                  <a:schemeClr val="accent5"/>
                </a:solidFill>
              </a:rPr>
              <a:t>The agenda is set up as a table.</a:t>
            </a:r>
          </a:p>
          <a:p>
            <a:pPr marL="285750" indent="-285750">
              <a:buFontTx/>
              <a:buChar char="-"/>
            </a:pPr>
            <a:r>
              <a:rPr lang="en-US" sz="1600" dirty="0">
                <a:solidFill>
                  <a:schemeClr val="accent5"/>
                </a:solidFill>
              </a:rPr>
              <a:t>To fill out each section, simply delete the placeholder text.</a:t>
            </a:r>
          </a:p>
          <a:p>
            <a:pPr marL="285750" indent="-285750">
              <a:buFontTx/>
              <a:buChar char="-"/>
            </a:pPr>
            <a:r>
              <a:rPr lang="en-US" sz="1600" dirty="0">
                <a:solidFill>
                  <a:schemeClr val="accent5"/>
                </a:solidFill>
              </a:rPr>
              <a:t>Delete/add sections as needed by duplicating this slide.</a:t>
            </a:r>
          </a:p>
          <a:p>
            <a:pPr marL="285750" indent="-285750">
              <a:buFontTx/>
              <a:buChar char="-"/>
            </a:pPr>
            <a:r>
              <a:rPr lang="en-US" sz="1600" dirty="0">
                <a:solidFill>
                  <a:schemeClr val="accent5"/>
                </a:solidFill>
              </a:rPr>
              <a:t>Always make sure to re-center the contents with the image vertically.</a:t>
            </a:r>
          </a:p>
          <a:p>
            <a:pPr marL="285750" indent="-285750">
              <a:buFontTx/>
              <a:buChar char="-"/>
            </a:pPr>
            <a:r>
              <a:rPr lang="en-US" sz="1600" dirty="0">
                <a:solidFill>
                  <a:schemeClr val="accent5"/>
                </a:solidFill>
              </a:rPr>
              <a:t>2–3 lines of description max for each section.</a:t>
            </a:r>
          </a:p>
        </p:txBody>
      </p:sp>
      <p:sp>
        <p:nvSpPr>
          <p:cNvPr id="8" name="SmartArt Placeholder 3">
            <a:extLst>
              <a:ext uri="{FF2B5EF4-FFF2-40B4-BE49-F238E27FC236}">
                <a16:creationId xmlns:a16="http://schemas.microsoft.com/office/drawing/2014/main" id="{6ECC0D41-6F0A-584E-82C1-E7C9FD4EBA05}"/>
              </a:ext>
            </a:extLst>
          </p:cNvPr>
          <p:cNvSpPr>
            <a:spLocks noGrp="1"/>
          </p:cNvSpPr>
          <p:nvPr>
            <p:ph type="dgm" sz="quarter" idx="34"/>
          </p:nvPr>
        </p:nvSpPr>
        <p:spPr>
          <a:xfrm>
            <a:off x="2296691" y="4511888"/>
            <a:ext cx="1070817" cy="107082"/>
          </a:xfrm>
          <a:blipFill>
            <a:blip r:embed="rId2"/>
            <a:stretch>
              <a:fillRect/>
            </a:stretch>
          </a:blipFill>
        </p:spPr>
        <p:txBody>
          <a:bodyPr/>
          <a:lstStyle>
            <a:lvl1pPr marL="0" indent="0">
              <a:buNone/>
              <a:defRPr>
                <a:noFill/>
              </a:defRPr>
            </a:lvl1pPr>
          </a:lstStyle>
          <a:p>
            <a:r>
              <a:rPr lang="en-US"/>
              <a:t>Click icon to add SmartArt graphic</a:t>
            </a:r>
            <a:endParaRPr lang="en-US" dirty="0"/>
          </a:p>
        </p:txBody>
      </p:sp>
      <p:sp>
        <p:nvSpPr>
          <p:cNvPr id="20" name="Picture Placeholder 4">
            <a:extLst>
              <a:ext uri="{FF2B5EF4-FFF2-40B4-BE49-F238E27FC236}">
                <a16:creationId xmlns:a16="http://schemas.microsoft.com/office/drawing/2014/main" id="{F7751105-01B5-0643-81E1-5407D6A91842}"/>
              </a:ext>
            </a:extLst>
          </p:cNvPr>
          <p:cNvSpPr>
            <a:spLocks noGrp="1"/>
          </p:cNvSpPr>
          <p:nvPr>
            <p:ph type="pic" sz="quarter" idx="10" hasCustomPrompt="1"/>
          </p:nvPr>
        </p:nvSpPr>
        <p:spPr>
          <a:xfrm>
            <a:off x="-3175" y="576262"/>
            <a:ext cx="5670550" cy="5705475"/>
          </a:xfrm>
          <a:solidFill>
            <a:schemeClr val="bg2">
              <a:lumMod val="75000"/>
              <a:alpha val="80109"/>
            </a:schemeClr>
          </a:solidFill>
        </p:spPr>
        <p:txBody>
          <a:bodyPr lIns="1920240" tIns="1645920">
            <a:normAutofit/>
          </a:bodyPr>
          <a:lstStyle>
            <a:lvl1pPr marL="0" indent="0">
              <a:lnSpc>
                <a:spcPct val="150000"/>
              </a:lnSpc>
              <a:buNone/>
              <a:defRPr sz="1400">
                <a:solidFill>
                  <a:schemeClr val="tx2"/>
                </a:solidFill>
              </a:defRPr>
            </a:lvl1pPr>
          </a:lstStyle>
          <a:p>
            <a:r>
              <a:rPr lang="en-US" dirty="0"/>
              <a:t>1. Click on icon to replace image</a:t>
            </a:r>
            <a:br>
              <a:rPr lang="en-US" dirty="0"/>
            </a:br>
            <a:r>
              <a:rPr lang="en-US" dirty="0"/>
              <a:t>2. Right-click on image</a:t>
            </a:r>
            <a:br>
              <a:rPr lang="en-US" dirty="0"/>
            </a:br>
            <a:r>
              <a:rPr lang="en-US" dirty="0"/>
              <a:t>3. Select “Send to Back”</a:t>
            </a:r>
            <a:br>
              <a:rPr lang="en-US" dirty="0"/>
            </a:br>
            <a:endParaRPr lang="en-US" dirty="0"/>
          </a:p>
          <a:p>
            <a:endParaRPr lang="en-US" dirty="0"/>
          </a:p>
        </p:txBody>
      </p:sp>
    </p:spTree>
    <p:extLst>
      <p:ext uri="{BB962C8B-B14F-4D97-AF65-F5344CB8AC3E}">
        <p14:creationId xmlns:p14="http://schemas.microsoft.com/office/powerpoint/2010/main" val="2457174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oran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C2A06C1-2C48-A343-A2DB-A688D9B04B3A}"/>
              </a:ext>
            </a:extLst>
          </p:cNvPr>
          <p:cNvSpPr/>
          <p:nvPr userDrawn="1"/>
        </p:nvSpPr>
        <p:spPr>
          <a:xfrm>
            <a:off x="0" y="-25159"/>
            <a:ext cx="12192000" cy="68831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5AB143D-CBD3-B945-B4E5-EBF92B26D23C}"/>
              </a:ext>
            </a:extLst>
          </p:cNvPr>
          <p:cNvPicPr>
            <a:picLocks noChangeAspect="1"/>
          </p:cNvPicPr>
          <p:nvPr userDrawn="1"/>
        </p:nvPicPr>
        <p:blipFill>
          <a:blip r:embed="rId2"/>
          <a:srcRect/>
          <a:stretch/>
        </p:blipFill>
        <p:spPr>
          <a:xfrm>
            <a:off x="7664088" y="-83034"/>
            <a:ext cx="4616529" cy="7150252"/>
          </a:xfrm>
          <a:prstGeom prst="rect">
            <a:avLst/>
          </a:prstGeom>
        </p:spPr>
      </p:pic>
      <p:sp>
        <p:nvSpPr>
          <p:cNvPr id="2" name="Title 1">
            <a:extLst>
              <a:ext uri="{FF2B5EF4-FFF2-40B4-BE49-F238E27FC236}">
                <a16:creationId xmlns:a16="http://schemas.microsoft.com/office/drawing/2014/main" id="{2FF96247-BBA1-574D-9FCC-FE4EF19D73C6}"/>
              </a:ext>
            </a:extLst>
          </p:cNvPr>
          <p:cNvSpPr>
            <a:spLocks noGrp="1"/>
          </p:cNvSpPr>
          <p:nvPr>
            <p:ph type="title" hasCustomPrompt="1"/>
          </p:nvPr>
        </p:nvSpPr>
        <p:spPr>
          <a:xfrm>
            <a:off x="752354" y="1911689"/>
            <a:ext cx="9572264" cy="2852737"/>
          </a:xfrm>
        </p:spPr>
        <p:txBody>
          <a:bodyPr lIns="0" tIns="0" rIns="0" bIns="0" anchor="b"/>
          <a:lstStyle>
            <a:lvl1pPr>
              <a:defRPr sz="6000">
                <a:solidFill>
                  <a:schemeClr val="bg1"/>
                </a:solidFill>
              </a:defRPr>
            </a:lvl1pPr>
          </a:lstStyle>
          <a:p>
            <a:r>
              <a:rPr lang="en-US" dirty="0"/>
              <a:t>Click here to edit section header title</a:t>
            </a:r>
          </a:p>
        </p:txBody>
      </p:sp>
      <p:sp>
        <p:nvSpPr>
          <p:cNvPr id="3" name="Text Placeholder 2">
            <a:extLst>
              <a:ext uri="{FF2B5EF4-FFF2-40B4-BE49-F238E27FC236}">
                <a16:creationId xmlns:a16="http://schemas.microsoft.com/office/drawing/2014/main" id="{FD7485F3-B9FE-6445-AA5B-5B06A625AD2A}"/>
              </a:ext>
            </a:extLst>
          </p:cNvPr>
          <p:cNvSpPr>
            <a:spLocks noGrp="1"/>
          </p:cNvSpPr>
          <p:nvPr>
            <p:ph type="body" idx="1"/>
          </p:nvPr>
        </p:nvSpPr>
        <p:spPr>
          <a:xfrm>
            <a:off x="752354" y="5260639"/>
            <a:ext cx="9572259" cy="1047562"/>
          </a:xfrm>
        </p:spPr>
        <p:txBody>
          <a:bodyPr lIns="0" rIns="0">
            <a:normAutofit/>
          </a:bodyPr>
          <a:lstStyle>
            <a:lvl1pPr marL="0" indent="0">
              <a:buNone/>
              <a:defRPr sz="280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9" name="Straight Connector 18">
            <a:extLst>
              <a:ext uri="{FF2B5EF4-FFF2-40B4-BE49-F238E27FC236}">
                <a16:creationId xmlns:a16="http://schemas.microsoft.com/office/drawing/2014/main" id="{49D4D4D0-86E5-E84E-9549-30615A85B0AE}"/>
              </a:ext>
            </a:extLst>
          </p:cNvPr>
          <p:cNvCxnSpPr>
            <a:cxnSpLocks/>
          </p:cNvCxnSpPr>
          <p:nvPr userDrawn="1"/>
        </p:nvCxnSpPr>
        <p:spPr>
          <a:xfrm>
            <a:off x="92598" y="-47625"/>
            <a:ext cx="0" cy="6927850"/>
          </a:xfrm>
          <a:prstGeom prst="line">
            <a:avLst/>
          </a:prstGeom>
          <a:ln w="2159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martArt Placeholder 3">
            <a:extLst>
              <a:ext uri="{FF2B5EF4-FFF2-40B4-BE49-F238E27FC236}">
                <a16:creationId xmlns:a16="http://schemas.microsoft.com/office/drawing/2014/main" id="{56C5DFFB-0C35-C941-861F-E05C4F0FAE9C}"/>
              </a:ext>
            </a:extLst>
          </p:cNvPr>
          <p:cNvSpPr>
            <a:spLocks noGrp="1"/>
          </p:cNvSpPr>
          <p:nvPr>
            <p:ph type="dgm" sz="quarter" idx="34"/>
          </p:nvPr>
        </p:nvSpPr>
        <p:spPr>
          <a:xfrm>
            <a:off x="752353" y="4959725"/>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74767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tea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C2A06C1-2C48-A343-A2DB-A688D9B04B3A}"/>
              </a:ext>
            </a:extLst>
          </p:cNvPr>
          <p:cNvSpPr/>
          <p:nvPr userDrawn="1"/>
        </p:nvSpPr>
        <p:spPr>
          <a:xfrm>
            <a:off x="0" y="-25159"/>
            <a:ext cx="12192000" cy="6883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8866CE9-F98D-9140-9A53-D52BC3D185DD}"/>
              </a:ext>
            </a:extLst>
          </p:cNvPr>
          <p:cNvPicPr>
            <a:picLocks noChangeAspect="1"/>
          </p:cNvPicPr>
          <p:nvPr userDrawn="1"/>
        </p:nvPicPr>
        <p:blipFill>
          <a:blip r:embed="rId2"/>
          <a:srcRect/>
          <a:stretch/>
        </p:blipFill>
        <p:spPr>
          <a:xfrm>
            <a:off x="7664088" y="-83034"/>
            <a:ext cx="4616529" cy="7150252"/>
          </a:xfrm>
          <a:prstGeom prst="rect">
            <a:avLst/>
          </a:prstGeom>
        </p:spPr>
      </p:pic>
      <p:cxnSp>
        <p:nvCxnSpPr>
          <p:cNvPr id="19" name="Straight Connector 18">
            <a:extLst>
              <a:ext uri="{FF2B5EF4-FFF2-40B4-BE49-F238E27FC236}">
                <a16:creationId xmlns:a16="http://schemas.microsoft.com/office/drawing/2014/main" id="{49D4D4D0-86E5-E84E-9549-30615A85B0AE}"/>
              </a:ext>
            </a:extLst>
          </p:cNvPr>
          <p:cNvCxnSpPr>
            <a:cxnSpLocks/>
          </p:cNvCxnSpPr>
          <p:nvPr userDrawn="1"/>
        </p:nvCxnSpPr>
        <p:spPr>
          <a:xfrm>
            <a:off x="92598" y="-83034"/>
            <a:ext cx="0" cy="7027843"/>
          </a:xfrm>
          <a:prstGeom prst="line">
            <a:avLst/>
          </a:prstGeom>
          <a:ln w="2159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A063DF6-9680-734F-8B69-4E7E285F3757}"/>
              </a:ext>
            </a:extLst>
          </p:cNvPr>
          <p:cNvSpPr>
            <a:spLocks noGrp="1"/>
          </p:cNvSpPr>
          <p:nvPr>
            <p:ph type="title" hasCustomPrompt="1"/>
          </p:nvPr>
        </p:nvSpPr>
        <p:spPr>
          <a:xfrm>
            <a:off x="752354" y="1911689"/>
            <a:ext cx="9572264" cy="2852737"/>
          </a:xfrm>
        </p:spPr>
        <p:txBody>
          <a:bodyPr lIns="0" tIns="0" rIns="0" bIns="0" anchor="b"/>
          <a:lstStyle>
            <a:lvl1pPr>
              <a:defRPr sz="6000">
                <a:solidFill>
                  <a:schemeClr val="bg1"/>
                </a:solidFill>
              </a:defRPr>
            </a:lvl1pPr>
          </a:lstStyle>
          <a:p>
            <a:r>
              <a:rPr lang="en-US" dirty="0"/>
              <a:t>Click here to edit section header title</a:t>
            </a:r>
          </a:p>
        </p:txBody>
      </p:sp>
      <p:sp>
        <p:nvSpPr>
          <p:cNvPr id="10" name="Text Placeholder 2">
            <a:extLst>
              <a:ext uri="{FF2B5EF4-FFF2-40B4-BE49-F238E27FC236}">
                <a16:creationId xmlns:a16="http://schemas.microsoft.com/office/drawing/2014/main" id="{29D67980-41C0-4543-ADEC-5B484610AF4C}"/>
              </a:ext>
            </a:extLst>
          </p:cNvPr>
          <p:cNvSpPr>
            <a:spLocks noGrp="1"/>
          </p:cNvSpPr>
          <p:nvPr>
            <p:ph type="body" idx="1"/>
          </p:nvPr>
        </p:nvSpPr>
        <p:spPr>
          <a:xfrm>
            <a:off x="752354" y="5260639"/>
            <a:ext cx="9572260" cy="1047562"/>
          </a:xfrm>
        </p:spPr>
        <p:txBody>
          <a:bodyPr lIns="0" rIns="0">
            <a:normAutofit/>
          </a:bodyPr>
          <a:lstStyle>
            <a:lvl1pPr marL="0" indent="0">
              <a:buNone/>
              <a:defRPr sz="280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SmartArt Placeholder 3">
            <a:extLst>
              <a:ext uri="{FF2B5EF4-FFF2-40B4-BE49-F238E27FC236}">
                <a16:creationId xmlns:a16="http://schemas.microsoft.com/office/drawing/2014/main" id="{827C4BF0-27B5-2043-A98F-93453F8612AA}"/>
              </a:ext>
            </a:extLst>
          </p:cNvPr>
          <p:cNvSpPr>
            <a:spLocks noGrp="1"/>
          </p:cNvSpPr>
          <p:nvPr>
            <p:ph type="dgm" sz="quarter" idx="34"/>
          </p:nvPr>
        </p:nvSpPr>
        <p:spPr>
          <a:xfrm>
            <a:off x="752353" y="4959725"/>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134317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C2A06C1-2C48-A343-A2DB-A688D9B04B3A}"/>
              </a:ext>
            </a:extLst>
          </p:cNvPr>
          <p:cNvSpPr/>
          <p:nvPr userDrawn="1"/>
        </p:nvSpPr>
        <p:spPr>
          <a:xfrm>
            <a:off x="0" y="-25159"/>
            <a:ext cx="12192000" cy="68831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293329C-FBC7-954B-BD7F-891431EA2CEA}"/>
              </a:ext>
            </a:extLst>
          </p:cNvPr>
          <p:cNvPicPr>
            <a:picLocks noChangeAspect="1"/>
          </p:cNvPicPr>
          <p:nvPr userDrawn="1"/>
        </p:nvPicPr>
        <p:blipFill>
          <a:blip r:embed="rId2"/>
          <a:srcRect/>
          <a:stretch/>
        </p:blipFill>
        <p:spPr>
          <a:xfrm>
            <a:off x="7664088" y="-83034"/>
            <a:ext cx="4616529" cy="7150252"/>
          </a:xfrm>
          <a:prstGeom prst="rect">
            <a:avLst/>
          </a:prstGeom>
        </p:spPr>
      </p:pic>
      <p:cxnSp>
        <p:nvCxnSpPr>
          <p:cNvPr id="19" name="Straight Connector 18">
            <a:extLst>
              <a:ext uri="{FF2B5EF4-FFF2-40B4-BE49-F238E27FC236}">
                <a16:creationId xmlns:a16="http://schemas.microsoft.com/office/drawing/2014/main" id="{49D4D4D0-86E5-E84E-9549-30615A85B0AE}"/>
              </a:ext>
            </a:extLst>
          </p:cNvPr>
          <p:cNvCxnSpPr>
            <a:cxnSpLocks/>
          </p:cNvCxnSpPr>
          <p:nvPr userDrawn="1"/>
        </p:nvCxnSpPr>
        <p:spPr>
          <a:xfrm>
            <a:off x="92598" y="-83034"/>
            <a:ext cx="0" cy="7027843"/>
          </a:xfrm>
          <a:prstGeom prst="line">
            <a:avLst/>
          </a:prstGeom>
          <a:ln w="2159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FD28E1-FCB6-E144-AA6C-5C640AEEED31}"/>
              </a:ext>
            </a:extLst>
          </p:cNvPr>
          <p:cNvSpPr>
            <a:spLocks noGrp="1"/>
          </p:cNvSpPr>
          <p:nvPr>
            <p:ph type="title" hasCustomPrompt="1"/>
          </p:nvPr>
        </p:nvSpPr>
        <p:spPr>
          <a:xfrm>
            <a:off x="752354" y="1911689"/>
            <a:ext cx="9572264" cy="2852737"/>
          </a:xfrm>
        </p:spPr>
        <p:txBody>
          <a:bodyPr lIns="0" tIns="0" rIns="0" bIns="0" anchor="b"/>
          <a:lstStyle>
            <a:lvl1pPr>
              <a:defRPr sz="6000">
                <a:solidFill>
                  <a:schemeClr val="bg1"/>
                </a:solidFill>
              </a:defRPr>
            </a:lvl1pPr>
          </a:lstStyle>
          <a:p>
            <a:r>
              <a:rPr lang="en-US" dirty="0"/>
              <a:t>Click here to edit section header title</a:t>
            </a:r>
          </a:p>
        </p:txBody>
      </p:sp>
      <p:sp>
        <p:nvSpPr>
          <p:cNvPr id="10" name="Text Placeholder 2">
            <a:extLst>
              <a:ext uri="{FF2B5EF4-FFF2-40B4-BE49-F238E27FC236}">
                <a16:creationId xmlns:a16="http://schemas.microsoft.com/office/drawing/2014/main" id="{A300692E-999F-8E40-B635-BFAE9C2D4A01}"/>
              </a:ext>
            </a:extLst>
          </p:cNvPr>
          <p:cNvSpPr>
            <a:spLocks noGrp="1"/>
          </p:cNvSpPr>
          <p:nvPr>
            <p:ph type="body" idx="1"/>
          </p:nvPr>
        </p:nvSpPr>
        <p:spPr>
          <a:xfrm>
            <a:off x="752354" y="5260639"/>
            <a:ext cx="9572261" cy="1047562"/>
          </a:xfrm>
        </p:spPr>
        <p:txBody>
          <a:bodyPr lIns="0" rIns="0">
            <a:normAutofit/>
          </a:bodyPr>
          <a:lstStyle>
            <a:lvl1pPr marL="0" indent="0">
              <a:buNone/>
              <a:defRPr sz="280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martArt Placeholder 3">
            <a:extLst>
              <a:ext uri="{FF2B5EF4-FFF2-40B4-BE49-F238E27FC236}">
                <a16:creationId xmlns:a16="http://schemas.microsoft.com/office/drawing/2014/main" id="{084DDFC5-5C35-604A-91D6-84938317331B}"/>
              </a:ext>
            </a:extLst>
          </p:cNvPr>
          <p:cNvSpPr>
            <a:spLocks noGrp="1"/>
          </p:cNvSpPr>
          <p:nvPr>
            <p:ph type="dgm" sz="quarter" idx="34"/>
          </p:nvPr>
        </p:nvSpPr>
        <p:spPr>
          <a:xfrm>
            <a:off x="752353" y="4959725"/>
            <a:ext cx="1070817" cy="107082"/>
          </a:xfrm>
          <a:blipFill>
            <a:blip r:embed="rId3"/>
            <a:stretch>
              <a:fillRect/>
            </a:stretch>
          </a:blipFill>
        </p:spPr>
        <p:txBody>
          <a:bodyPr/>
          <a:lstStyle>
            <a:lvl1pPr marL="0" indent="0">
              <a:buNone/>
              <a:defRPr>
                <a:noFill/>
              </a:defRPr>
            </a:lvl1pPr>
          </a:lstStyle>
          <a:p>
            <a:r>
              <a:rPr lang="en-US"/>
              <a:t>Click icon to add SmartArt graphic</a:t>
            </a:r>
            <a:endParaRPr lang="en-US" dirty="0"/>
          </a:p>
        </p:txBody>
      </p:sp>
    </p:spTree>
    <p:extLst>
      <p:ext uri="{BB962C8B-B14F-4D97-AF65-F5344CB8AC3E}">
        <p14:creationId xmlns:p14="http://schemas.microsoft.com/office/powerpoint/2010/main" val="268972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7A50E-0A39-FD46-828C-1099FC25E624}"/>
              </a:ext>
            </a:extLst>
          </p:cNvPr>
          <p:cNvSpPr>
            <a:spLocks noGrp="1"/>
          </p:cNvSpPr>
          <p:nvPr>
            <p:ph type="title"/>
          </p:nvPr>
        </p:nvSpPr>
        <p:spPr>
          <a:xfrm>
            <a:off x="752353" y="365125"/>
            <a:ext cx="10683433"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BE4CAD-56A4-C24E-8E93-FC36F15B5EED}"/>
              </a:ext>
            </a:extLst>
          </p:cNvPr>
          <p:cNvSpPr>
            <a:spLocks noGrp="1"/>
          </p:cNvSpPr>
          <p:nvPr>
            <p:ph type="body" idx="1"/>
          </p:nvPr>
        </p:nvSpPr>
        <p:spPr>
          <a:xfrm>
            <a:off x="752354" y="1825624"/>
            <a:ext cx="10683432" cy="4302125"/>
          </a:xfrm>
          <a:prstGeom prst="rect">
            <a:avLst/>
          </a:prstGeom>
        </p:spPr>
        <p:txBody>
          <a:bodyPr vert="horz" lIns="0" tIns="0" rIns="0" bIns="0" rtlCol="0">
            <a:normAutofit/>
          </a:bodyPr>
          <a:lstStyle/>
          <a:p>
            <a:pPr lvl="0"/>
            <a:r>
              <a:rPr lang="en-US" dirty="0"/>
              <a:t>Level 1 of bullets goes here</a:t>
            </a:r>
          </a:p>
          <a:p>
            <a:pPr lvl="1"/>
            <a:r>
              <a:rPr lang="en-US" dirty="0"/>
              <a:t>Level 2 of bullets goes here</a:t>
            </a:r>
          </a:p>
          <a:p>
            <a:pPr lvl="2"/>
            <a:r>
              <a:rPr lang="en-US" dirty="0"/>
              <a:t>Level 3 of bullets goes here</a:t>
            </a:r>
          </a:p>
          <a:p>
            <a:pPr lvl="3"/>
            <a:r>
              <a:rPr lang="en-US" dirty="0"/>
              <a:t>Level 4 of bullets goes here</a:t>
            </a:r>
          </a:p>
          <a:p>
            <a:pPr lvl="4"/>
            <a:r>
              <a:rPr lang="en-US" dirty="0"/>
              <a:t>Level 5 of bullets goes here</a:t>
            </a:r>
          </a:p>
        </p:txBody>
      </p:sp>
    </p:spTree>
    <p:extLst>
      <p:ext uri="{BB962C8B-B14F-4D97-AF65-F5344CB8AC3E}">
        <p14:creationId xmlns:p14="http://schemas.microsoft.com/office/powerpoint/2010/main" val="85801607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83" r:id="rId3"/>
    <p:sldLayoutId id="2147483684" r:id="rId4"/>
    <p:sldLayoutId id="2147483669" r:id="rId5"/>
    <p:sldLayoutId id="2147483679" r:id="rId6"/>
    <p:sldLayoutId id="2147483658" r:id="rId7"/>
    <p:sldLayoutId id="2147483659" r:id="rId8"/>
    <p:sldLayoutId id="2147483660" r:id="rId9"/>
    <p:sldLayoutId id="2147483661" r:id="rId10"/>
    <p:sldLayoutId id="2147483666" r:id="rId11"/>
    <p:sldLayoutId id="2147483668" r:id="rId12"/>
    <p:sldLayoutId id="2147483667" r:id="rId13"/>
    <p:sldLayoutId id="2147483672" r:id="rId14"/>
    <p:sldLayoutId id="2147483671" r:id="rId15"/>
    <p:sldLayoutId id="2147483674" r:id="rId16"/>
    <p:sldLayoutId id="2147483654" r:id="rId17"/>
    <p:sldLayoutId id="2147483675" r:id="rId18"/>
    <p:sldLayoutId id="2147483652" r:id="rId19"/>
    <p:sldLayoutId id="2147483673" r:id="rId20"/>
    <p:sldLayoutId id="2147483665" r:id="rId21"/>
    <p:sldLayoutId id="2147483676" r:id="rId22"/>
    <p:sldLayoutId id="2147483655" r:id="rId23"/>
    <p:sldLayoutId id="2147483682" r:id="rId24"/>
    <p:sldLayoutId id="2147483681" r:id="rId25"/>
    <p:sldLayoutId id="2147483680" r:id="rId26"/>
    <p:sldLayoutId id="2147483746" r:id="rId27"/>
    <p:sldLayoutId id="2147483752" r:id="rId28"/>
    <p:sldLayoutId id="2147483754" r:id="rId29"/>
    <p:sldLayoutId id="2147483755" r:id="rId30"/>
  </p:sldLayoutIdLst>
  <p:hf hdr="0" ftr="0" dt="0"/>
  <p:txStyles>
    <p:title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3"/>
        </a:buClr>
        <a:buSzPct val="65000"/>
        <a:buFont typeface="Courier New" panose="02070309020205020404" pitchFamily="49" charset="0"/>
        <a:buChar char="o"/>
        <a:defRPr sz="3000" kern="1200">
          <a:solidFill>
            <a:schemeClr val="tx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24A6-7E81-FB4A-BD46-F087028E1233}"/>
              </a:ext>
            </a:extLst>
          </p:cNvPr>
          <p:cNvSpPr>
            <a:spLocks noGrp="1"/>
          </p:cNvSpPr>
          <p:nvPr>
            <p:ph type="ctrTitle"/>
          </p:nvPr>
        </p:nvSpPr>
        <p:spPr>
          <a:xfrm>
            <a:off x="559145" y="1564892"/>
            <a:ext cx="6793565" cy="2921953"/>
          </a:xfrm>
        </p:spPr>
        <p:txBody>
          <a:bodyPr>
            <a:noAutofit/>
          </a:bodyPr>
          <a:lstStyle/>
          <a:p>
            <a:r>
              <a:rPr lang="en-US" sz="4800" dirty="0"/>
              <a:t>Designing out waste via purchasing: Lessons Learned from MIT campus, so far…</a:t>
            </a:r>
          </a:p>
        </p:txBody>
      </p:sp>
      <p:sp>
        <p:nvSpPr>
          <p:cNvPr id="3" name="Subtitle 2">
            <a:extLst>
              <a:ext uri="{FF2B5EF4-FFF2-40B4-BE49-F238E27FC236}">
                <a16:creationId xmlns:a16="http://schemas.microsoft.com/office/drawing/2014/main" id="{EA341BE3-B54F-8B44-B9E0-AA368C8D8679}"/>
              </a:ext>
            </a:extLst>
          </p:cNvPr>
          <p:cNvSpPr>
            <a:spLocks noGrp="1"/>
          </p:cNvSpPr>
          <p:nvPr>
            <p:ph type="subTitle" idx="1"/>
          </p:nvPr>
        </p:nvSpPr>
        <p:spPr>
          <a:xfrm>
            <a:off x="528666" y="5060250"/>
            <a:ext cx="6253882" cy="1377315"/>
          </a:xfrm>
        </p:spPr>
        <p:txBody>
          <a:bodyPr>
            <a:normAutofit/>
          </a:bodyPr>
          <a:lstStyle/>
          <a:p>
            <a:r>
              <a:rPr lang="en-US" dirty="0"/>
              <a:t>Brian Goldberg, MIT Office of Sustainability</a:t>
            </a:r>
          </a:p>
          <a:p>
            <a:r>
              <a:rPr lang="en-US" dirty="0"/>
              <a:t>Emma </a:t>
            </a:r>
            <a:r>
              <a:rPr lang="en-US" dirty="0" err="1"/>
              <a:t>Homstad</a:t>
            </a:r>
            <a:r>
              <a:rPr lang="en-US" dirty="0"/>
              <a:t>, MIT Office of VP for Finance </a:t>
            </a:r>
          </a:p>
        </p:txBody>
      </p:sp>
      <p:sp>
        <p:nvSpPr>
          <p:cNvPr id="7" name="SmartArt Placeholder 6">
            <a:extLst>
              <a:ext uri="{FF2B5EF4-FFF2-40B4-BE49-F238E27FC236}">
                <a16:creationId xmlns:a16="http://schemas.microsoft.com/office/drawing/2014/main" id="{71EA5386-138D-D74F-AA11-7EBBA84B3BBA}"/>
              </a:ext>
            </a:extLst>
          </p:cNvPr>
          <p:cNvSpPr>
            <a:spLocks noGrp="1"/>
          </p:cNvSpPr>
          <p:nvPr>
            <p:ph type="dgm" sz="quarter" idx="34"/>
          </p:nvPr>
        </p:nvSpPr>
        <p:spPr>
          <a:xfrm>
            <a:off x="591593" y="4747897"/>
            <a:ext cx="1070817" cy="107082"/>
          </a:xfrm>
        </p:spPr>
      </p:sp>
    </p:spTree>
    <p:extLst>
      <p:ext uri="{BB962C8B-B14F-4D97-AF65-F5344CB8AC3E}">
        <p14:creationId xmlns:p14="http://schemas.microsoft.com/office/powerpoint/2010/main" val="362315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 indoor, preparing&#10;&#10;Description automatically generated">
            <a:extLst>
              <a:ext uri="{FF2B5EF4-FFF2-40B4-BE49-F238E27FC236}">
                <a16:creationId xmlns:a16="http://schemas.microsoft.com/office/drawing/2014/main" id="{E25F74D1-46AA-8547-9BB2-8CE13894D95A}"/>
              </a:ext>
            </a:extLst>
          </p:cNvPr>
          <p:cNvPicPr>
            <a:picLocks noGrp="1" noChangeAspect="1"/>
          </p:cNvPicPr>
          <p:nvPr>
            <p:ph type="pic" sz="quarter" idx="28"/>
          </p:nvPr>
        </p:nvPicPr>
        <p:blipFill>
          <a:blip r:embed="rId2"/>
          <a:srcRect t="8586" b="8586"/>
          <a:stretch>
            <a:fillRect/>
          </a:stretch>
        </p:blipFill>
        <p:spPr/>
      </p:pic>
      <p:sp>
        <p:nvSpPr>
          <p:cNvPr id="2" name="Text Placeholder 1">
            <a:extLst>
              <a:ext uri="{FF2B5EF4-FFF2-40B4-BE49-F238E27FC236}">
                <a16:creationId xmlns:a16="http://schemas.microsoft.com/office/drawing/2014/main" id="{AEF001C6-4731-DB48-99E2-86ECC26D2DC3}"/>
              </a:ext>
            </a:extLst>
          </p:cNvPr>
          <p:cNvSpPr>
            <a:spLocks noGrp="1"/>
          </p:cNvSpPr>
          <p:nvPr>
            <p:ph type="body" sz="quarter" idx="13"/>
          </p:nvPr>
        </p:nvSpPr>
        <p:spPr/>
        <p:txBody>
          <a:bodyPr/>
          <a:lstStyle/>
          <a:p>
            <a:pPr>
              <a:defRPr/>
            </a:pPr>
            <a:r>
              <a:rPr lang="en-US" dirty="0"/>
              <a:t>Most PPE is not recyclable</a:t>
            </a:r>
          </a:p>
          <a:p>
            <a:pPr>
              <a:defRPr/>
            </a:pPr>
            <a:r>
              <a:rPr lang="en-US" dirty="0"/>
              <a:t>Over-ordering occurred at all levels</a:t>
            </a:r>
          </a:p>
          <a:p>
            <a:pPr>
              <a:defRPr/>
            </a:pPr>
            <a:r>
              <a:rPr lang="en-US" dirty="0"/>
              <a:t>MIT COVID Store reduced waste</a:t>
            </a:r>
          </a:p>
          <a:p>
            <a:pPr>
              <a:defRPr/>
            </a:pPr>
            <a:endParaRPr lang="en-US" dirty="0"/>
          </a:p>
          <a:p>
            <a:endParaRPr lang="en-US" dirty="0"/>
          </a:p>
        </p:txBody>
      </p:sp>
      <p:sp>
        <p:nvSpPr>
          <p:cNvPr id="3" name="Text Placeholder 2">
            <a:extLst>
              <a:ext uri="{FF2B5EF4-FFF2-40B4-BE49-F238E27FC236}">
                <a16:creationId xmlns:a16="http://schemas.microsoft.com/office/drawing/2014/main" id="{3A46A93B-7D5F-D140-956D-85CAFAF2B6CB}"/>
              </a:ext>
            </a:extLst>
          </p:cNvPr>
          <p:cNvSpPr>
            <a:spLocks noGrp="1"/>
          </p:cNvSpPr>
          <p:nvPr>
            <p:ph type="body" sz="quarter" idx="12"/>
          </p:nvPr>
        </p:nvSpPr>
        <p:spPr>
          <a:xfrm>
            <a:off x="6529281" y="791505"/>
            <a:ext cx="4915587" cy="1107996"/>
          </a:xfrm>
        </p:spPr>
        <p:txBody>
          <a:bodyPr/>
          <a:lstStyle/>
          <a:p>
            <a:r>
              <a:rPr lang="en-US" dirty="0"/>
              <a:t>How can centralized purchasing drive sustainability?</a:t>
            </a:r>
          </a:p>
        </p:txBody>
      </p:sp>
      <p:sp>
        <p:nvSpPr>
          <p:cNvPr id="4" name="Text Placeholder 3">
            <a:extLst>
              <a:ext uri="{FF2B5EF4-FFF2-40B4-BE49-F238E27FC236}">
                <a16:creationId xmlns:a16="http://schemas.microsoft.com/office/drawing/2014/main" id="{DC91F412-C1D2-D64C-8178-61EFD6390F4C}"/>
              </a:ext>
            </a:extLst>
          </p:cNvPr>
          <p:cNvSpPr>
            <a:spLocks noGrp="1"/>
          </p:cNvSpPr>
          <p:nvPr>
            <p:ph type="body" sz="quarter" idx="14"/>
          </p:nvPr>
        </p:nvSpPr>
        <p:spPr/>
        <p:txBody>
          <a:bodyPr/>
          <a:lstStyle/>
          <a:p>
            <a:r>
              <a:rPr lang="en-US" dirty="0"/>
              <a:t>MIT Sustainable PPE Purchasing Study</a:t>
            </a:r>
          </a:p>
        </p:txBody>
      </p:sp>
      <p:sp>
        <p:nvSpPr>
          <p:cNvPr id="5" name="SmartArt Placeholder 4">
            <a:extLst>
              <a:ext uri="{FF2B5EF4-FFF2-40B4-BE49-F238E27FC236}">
                <a16:creationId xmlns:a16="http://schemas.microsoft.com/office/drawing/2014/main" id="{0B931543-5575-344A-8E04-F043ADF70A8D}"/>
              </a:ext>
            </a:extLst>
          </p:cNvPr>
          <p:cNvSpPr>
            <a:spLocks noGrp="1"/>
          </p:cNvSpPr>
          <p:nvPr>
            <p:ph type="dgm" sz="quarter" idx="25"/>
          </p:nvPr>
        </p:nvSpPr>
        <p:spPr/>
      </p:sp>
      <p:sp>
        <p:nvSpPr>
          <p:cNvPr id="6" name="Slide Number Placeholder 5">
            <a:extLst>
              <a:ext uri="{FF2B5EF4-FFF2-40B4-BE49-F238E27FC236}">
                <a16:creationId xmlns:a16="http://schemas.microsoft.com/office/drawing/2014/main" id="{3B2728AB-4C61-914A-BA34-FA8046421ED7}"/>
              </a:ext>
            </a:extLst>
          </p:cNvPr>
          <p:cNvSpPr>
            <a:spLocks noGrp="1"/>
          </p:cNvSpPr>
          <p:nvPr>
            <p:ph type="sldNum" sz="quarter" idx="4"/>
          </p:nvPr>
        </p:nvSpPr>
        <p:spPr/>
        <p:txBody>
          <a:bodyPr/>
          <a:lstStyle/>
          <a:p>
            <a:fld id="{056F16D7-864B-7D4F-9DF9-A6B99F4951C8}" type="slidenum">
              <a:rPr lang="en-US" smtClean="0"/>
              <a:pPr/>
              <a:t>10</a:t>
            </a:fld>
            <a:endParaRPr lang="en-US" dirty="0"/>
          </a:p>
        </p:txBody>
      </p:sp>
    </p:spTree>
    <p:extLst>
      <p:ext uri="{BB962C8B-B14F-4D97-AF65-F5344CB8AC3E}">
        <p14:creationId xmlns:p14="http://schemas.microsoft.com/office/powerpoint/2010/main" val="3849370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6">
            <a:extLst>
              <a:ext uri="{FF2B5EF4-FFF2-40B4-BE49-F238E27FC236}">
                <a16:creationId xmlns:a16="http://schemas.microsoft.com/office/drawing/2014/main" id="{F18F465B-9FFB-DC4A-AE93-B9BDE0BF6530}"/>
              </a:ext>
            </a:extLst>
          </p:cNvPr>
          <p:cNvPicPr>
            <a:picLocks noChangeAspect="1"/>
          </p:cNvPicPr>
          <p:nvPr/>
        </p:nvPicPr>
        <p:blipFill>
          <a:blip r:embed="rId3"/>
          <a:srcRect t="12140" b="12140"/>
          <a:stretch>
            <a:fillRect/>
          </a:stretch>
        </p:blipFill>
        <p:spPr>
          <a:xfrm>
            <a:off x="114303" y="0"/>
            <a:ext cx="12076113" cy="6858000"/>
          </a:xfrm>
          <a:custGeom>
            <a:avLst/>
            <a:gdLst>
              <a:gd name="connsiteX0" fmla="*/ 0 w 12084051"/>
              <a:gd name="connsiteY0" fmla="*/ 0 h 6858000"/>
              <a:gd name="connsiteX1" fmla="*/ 8366125 w 12084051"/>
              <a:gd name="connsiteY1" fmla="*/ 0 h 6858000"/>
              <a:gd name="connsiteX2" fmla="*/ 8980488 w 12084051"/>
              <a:gd name="connsiteY2" fmla="*/ 0 h 6858000"/>
              <a:gd name="connsiteX3" fmla="*/ 12084050 w 12084051"/>
              <a:gd name="connsiteY3" fmla="*/ 0 h 6858000"/>
              <a:gd name="connsiteX4" fmla="*/ 12084050 w 12084051"/>
              <a:gd name="connsiteY4" fmla="*/ 6284911 h 6858000"/>
              <a:gd name="connsiteX5" fmla="*/ 8980488 w 12084051"/>
              <a:gd name="connsiteY5" fmla="*/ 6284911 h 6858000"/>
              <a:gd name="connsiteX6" fmla="*/ 8980488 w 12084051"/>
              <a:gd name="connsiteY6" fmla="*/ 6711949 h 6858000"/>
              <a:gd name="connsiteX7" fmla="*/ 12084051 w 12084051"/>
              <a:gd name="connsiteY7" fmla="*/ 6711949 h 6858000"/>
              <a:gd name="connsiteX8" fmla="*/ 12084051 w 12084051"/>
              <a:gd name="connsiteY8" fmla="*/ 6858000 h 6858000"/>
              <a:gd name="connsiteX9" fmla="*/ 1 w 12084051"/>
              <a:gd name="connsiteY9" fmla="*/ 6858000 h 6858000"/>
              <a:gd name="connsiteX10" fmla="*/ 1 w 12084051"/>
              <a:gd name="connsiteY10" fmla="*/ 6783388 h 6858000"/>
              <a:gd name="connsiteX11" fmla="*/ 0 w 12084051"/>
              <a:gd name="connsiteY11" fmla="*/ 67833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84051" h="6858000">
                <a:moveTo>
                  <a:pt x="0" y="0"/>
                </a:moveTo>
                <a:lnTo>
                  <a:pt x="8366125" y="0"/>
                </a:lnTo>
                <a:lnTo>
                  <a:pt x="8980488" y="0"/>
                </a:lnTo>
                <a:lnTo>
                  <a:pt x="12084050" y="0"/>
                </a:lnTo>
                <a:lnTo>
                  <a:pt x="12084050" y="6284911"/>
                </a:lnTo>
                <a:lnTo>
                  <a:pt x="8980488" y="6284911"/>
                </a:lnTo>
                <a:lnTo>
                  <a:pt x="8980488" y="6711949"/>
                </a:lnTo>
                <a:lnTo>
                  <a:pt x="12084051" y="6711949"/>
                </a:lnTo>
                <a:lnTo>
                  <a:pt x="12084051" y="6858000"/>
                </a:lnTo>
                <a:lnTo>
                  <a:pt x="1" y="6858000"/>
                </a:lnTo>
                <a:lnTo>
                  <a:pt x="1" y="6783388"/>
                </a:lnTo>
                <a:lnTo>
                  <a:pt x="0" y="6783388"/>
                </a:lnTo>
                <a:close/>
              </a:path>
            </a:pathLst>
          </a:custGeom>
        </p:spPr>
      </p:pic>
      <p:sp>
        <p:nvSpPr>
          <p:cNvPr id="2" name="Text Placeholder 1">
            <a:extLst>
              <a:ext uri="{FF2B5EF4-FFF2-40B4-BE49-F238E27FC236}">
                <a16:creationId xmlns:a16="http://schemas.microsoft.com/office/drawing/2014/main" id="{E9AE1263-9A0D-4999-9D53-12CFDFB5A87B}"/>
              </a:ext>
            </a:extLst>
          </p:cNvPr>
          <p:cNvSpPr>
            <a:spLocks noGrp="1"/>
          </p:cNvSpPr>
          <p:nvPr>
            <p:ph type="body" sz="quarter" idx="13"/>
          </p:nvPr>
        </p:nvSpPr>
        <p:spPr/>
        <p:txBody>
          <a:bodyPr>
            <a:normAutofit/>
          </a:bodyPr>
          <a:lstStyle/>
          <a:p>
            <a:pPr>
              <a:defRPr/>
            </a:pPr>
            <a:r>
              <a:rPr lang="en-US" dirty="0"/>
              <a:t>$50,000 in avoided purchasing</a:t>
            </a:r>
          </a:p>
          <a:p>
            <a:pPr>
              <a:defRPr/>
            </a:pPr>
            <a:r>
              <a:rPr lang="en-US" dirty="0"/>
              <a:t>Extend surplus lifecycle </a:t>
            </a:r>
          </a:p>
          <a:p>
            <a:pPr>
              <a:defRPr/>
            </a:pPr>
            <a:r>
              <a:rPr lang="en-US" dirty="0"/>
              <a:t>Instill culture of re-use</a:t>
            </a:r>
          </a:p>
          <a:p>
            <a:pPr>
              <a:defRPr/>
            </a:pPr>
            <a:r>
              <a:rPr lang="en-US" dirty="0"/>
              <a:t>600+ matched goods avoided disposal</a:t>
            </a:r>
          </a:p>
          <a:p>
            <a:pPr>
              <a:defRPr/>
            </a:pPr>
            <a:r>
              <a:rPr lang="en-US" dirty="0"/>
              <a:t>Front page of our B2P website</a:t>
            </a:r>
          </a:p>
          <a:p>
            <a:endParaRPr lang="en-US" dirty="0"/>
          </a:p>
        </p:txBody>
      </p:sp>
      <p:sp>
        <p:nvSpPr>
          <p:cNvPr id="3" name="Text Placeholder 2">
            <a:extLst>
              <a:ext uri="{FF2B5EF4-FFF2-40B4-BE49-F238E27FC236}">
                <a16:creationId xmlns:a16="http://schemas.microsoft.com/office/drawing/2014/main" id="{D418C675-7FC8-4E3C-BC74-A3B361028C5F}"/>
              </a:ext>
            </a:extLst>
          </p:cNvPr>
          <p:cNvSpPr>
            <a:spLocks noGrp="1"/>
          </p:cNvSpPr>
          <p:nvPr>
            <p:ph type="body" sz="quarter" idx="12"/>
          </p:nvPr>
        </p:nvSpPr>
        <p:spPr>
          <a:xfrm>
            <a:off x="6529281" y="791505"/>
            <a:ext cx="4915587" cy="1107996"/>
          </a:xfrm>
        </p:spPr>
        <p:txBody>
          <a:bodyPr/>
          <a:lstStyle/>
          <a:p>
            <a:r>
              <a:rPr lang="en-US" dirty="0"/>
              <a:t>Can online systems promote surplus re-use?</a:t>
            </a:r>
          </a:p>
        </p:txBody>
      </p:sp>
      <p:sp>
        <p:nvSpPr>
          <p:cNvPr id="4" name="Text Placeholder 3">
            <a:extLst>
              <a:ext uri="{FF2B5EF4-FFF2-40B4-BE49-F238E27FC236}">
                <a16:creationId xmlns:a16="http://schemas.microsoft.com/office/drawing/2014/main" id="{4A34A53E-EB5E-453E-9BA6-A7F3503BC3A3}"/>
              </a:ext>
            </a:extLst>
          </p:cNvPr>
          <p:cNvSpPr>
            <a:spLocks noGrp="1"/>
          </p:cNvSpPr>
          <p:nvPr>
            <p:ph type="body" sz="quarter" idx="14"/>
          </p:nvPr>
        </p:nvSpPr>
        <p:spPr>
          <a:xfrm>
            <a:off x="747132" y="713814"/>
            <a:ext cx="5348868" cy="1114985"/>
          </a:xfrm>
        </p:spPr>
        <p:txBody>
          <a:bodyPr>
            <a:noAutofit/>
          </a:bodyPr>
          <a:lstStyle/>
          <a:p>
            <a:r>
              <a:rPr lang="en-US" dirty="0"/>
              <a:t>“</a:t>
            </a:r>
            <a:r>
              <a:rPr lang="en-US" dirty="0" err="1"/>
              <a:t>Rheaply</a:t>
            </a:r>
            <a:r>
              <a:rPr lang="en-US" dirty="0"/>
              <a:t>”: Avoided Purchasing + Reuse</a:t>
            </a:r>
          </a:p>
        </p:txBody>
      </p:sp>
      <p:sp>
        <p:nvSpPr>
          <p:cNvPr id="5" name="SmartArt Placeholder 4">
            <a:extLst>
              <a:ext uri="{FF2B5EF4-FFF2-40B4-BE49-F238E27FC236}">
                <a16:creationId xmlns:a16="http://schemas.microsoft.com/office/drawing/2014/main" id="{3D176760-9C2B-466E-B133-7C8ACB41A902}"/>
              </a:ext>
            </a:extLst>
          </p:cNvPr>
          <p:cNvSpPr>
            <a:spLocks noGrp="1"/>
          </p:cNvSpPr>
          <p:nvPr>
            <p:ph type="dgm" sz="quarter" idx="25"/>
          </p:nvPr>
        </p:nvSpPr>
        <p:spPr/>
      </p:sp>
      <p:sp>
        <p:nvSpPr>
          <p:cNvPr id="6" name="Slide Number Placeholder 5">
            <a:extLst>
              <a:ext uri="{FF2B5EF4-FFF2-40B4-BE49-F238E27FC236}">
                <a16:creationId xmlns:a16="http://schemas.microsoft.com/office/drawing/2014/main" id="{CD54C399-95CF-40D6-A593-16EF2963633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16D7-864B-7D4F-9DF9-A6B99F4951C8}"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532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1324E0-AA47-E841-9EDB-1EEAA2E79D84}"/>
              </a:ext>
            </a:extLst>
          </p:cNvPr>
          <p:cNvPicPr>
            <a:picLocks noChangeAspect="1"/>
          </p:cNvPicPr>
          <p:nvPr/>
        </p:nvPicPr>
        <p:blipFill rotWithShape="1">
          <a:blip r:embed="rId3"/>
          <a:srcRect l="32684" r="-23877"/>
          <a:stretch/>
        </p:blipFill>
        <p:spPr>
          <a:xfrm>
            <a:off x="-35511" y="0"/>
            <a:ext cx="10505609" cy="7147054"/>
          </a:xfrm>
          <a:prstGeom prst="rect">
            <a:avLst/>
          </a:prstGeom>
        </p:spPr>
      </p:pic>
      <p:sp>
        <p:nvSpPr>
          <p:cNvPr id="16" name="Text Placeholder 15">
            <a:extLst>
              <a:ext uri="{FF2B5EF4-FFF2-40B4-BE49-F238E27FC236}">
                <a16:creationId xmlns:a16="http://schemas.microsoft.com/office/drawing/2014/main" id="{21896FEB-7461-FB43-95AF-4C4DE3FC9B96}"/>
              </a:ext>
            </a:extLst>
          </p:cNvPr>
          <p:cNvSpPr>
            <a:spLocks noGrp="1"/>
          </p:cNvSpPr>
          <p:nvPr>
            <p:ph type="body" sz="quarter" idx="13"/>
          </p:nvPr>
        </p:nvSpPr>
        <p:spPr>
          <a:xfrm>
            <a:off x="4941888" y="0"/>
            <a:ext cx="7215716" cy="5463251"/>
          </a:xfrm>
        </p:spPr>
        <p:txBody>
          <a:bodyPr>
            <a:normAutofit/>
          </a:bodyPr>
          <a:lstStyle/>
          <a:p>
            <a:r>
              <a:rPr lang="en-US" dirty="0"/>
              <a:t>Consolidate bins into central stations</a:t>
            </a:r>
            <a:endParaRPr lang="en-US" u="sng" dirty="0"/>
          </a:p>
          <a:p>
            <a:r>
              <a:rPr lang="en-US" dirty="0"/>
              <a:t>50-80% reduction in bins, bags, process </a:t>
            </a:r>
          </a:p>
          <a:p>
            <a:r>
              <a:rPr lang="en-US" dirty="0"/>
              <a:t>Increase capture of food waste</a:t>
            </a:r>
          </a:p>
          <a:p>
            <a:pPr marL="0" indent="0">
              <a:buNone/>
            </a:pPr>
            <a:endParaRPr lang="en-US" dirty="0"/>
          </a:p>
        </p:txBody>
      </p:sp>
      <p:sp>
        <p:nvSpPr>
          <p:cNvPr id="15" name="Text Placeholder 14">
            <a:extLst>
              <a:ext uri="{FF2B5EF4-FFF2-40B4-BE49-F238E27FC236}">
                <a16:creationId xmlns:a16="http://schemas.microsoft.com/office/drawing/2014/main" id="{CDDCDDA0-7C3E-9940-A752-C2954CA1985F}"/>
              </a:ext>
            </a:extLst>
          </p:cNvPr>
          <p:cNvSpPr>
            <a:spLocks noGrp="1"/>
          </p:cNvSpPr>
          <p:nvPr>
            <p:ph type="body" sz="quarter" idx="12"/>
          </p:nvPr>
        </p:nvSpPr>
        <p:spPr>
          <a:xfrm>
            <a:off x="747132" y="791505"/>
            <a:ext cx="4915587" cy="1107996"/>
          </a:xfrm>
        </p:spPr>
        <p:txBody>
          <a:bodyPr/>
          <a:lstStyle/>
          <a:p>
            <a:r>
              <a:rPr lang="en-US" dirty="0"/>
              <a:t>How can sustainable purchasing yield benefits for waste management? </a:t>
            </a:r>
          </a:p>
        </p:txBody>
      </p:sp>
      <p:sp>
        <p:nvSpPr>
          <p:cNvPr id="17" name="Text Placeholder 16">
            <a:extLst>
              <a:ext uri="{FF2B5EF4-FFF2-40B4-BE49-F238E27FC236}">
                <a16:creationId xmlns:a16="http://schemas.microsoft.com/office/drawing/2014/main" id="{87BC32F3-D2C4-0D46-88D3-FC470A85E79E}"/>
              </a:ext>
            </a:extLst>
          </p:cNvPr>
          <p:cNvSpPr>
            <a:spLocks noGrp="1"/>
          </p:cNvSpPr>
          <p:nvPr>
            <p:ph type="body" sz="quarter" idx="14"/>
          </p:nvPr>
        </p:nvSpPr>
        <p:spPr>
          <a:xfrm>
            <a:off x="6238874" y="792162"/>
            <a:ext cx="5258581" cy="1036637"/>
          </a:xfrm>
        </p:spPr>
        <p:txBody>
          <a:bodyPr>
            <a:normAutofit lnSpcReduction="10000"/>
          </a:bodyPr>
          <a:lstStyle/>
          <a:p>
            <a:r>
              <a:rPr lang="en-US" dirty="0"/>
              <a:t>Centralized Bins Design Out Waste: plastic bags</a:t>
            </a:r>
          </a:p>
        </p:txBody>
      </p:sp>
      <p:sp>
        <p:nvSpPr>
          <p:cNvPr id="20" name="Picture Placeholder 19">
            <a:extLst>
              <a:ext uri="{FF2B5EF4-FFF2-40B4-BE49-F238E27FC236}">
                <a16:creationId xmlns:a16="http://schemas.microsoft.com/office/drawing/2014/main" id="{50443A9D-5B15-5046-B6C2-DE3F83D2DED7}"/>
              </a:ext>
            </a:extLst>
          </p:cNvPr>
          <p:cNvSpPr>
            <a:spLocks noGrp="1"/>
          </p:cNvSpPr>
          <p:nvPr>
            <p:ph type="pic" sz="quarter" idx="31"/>
          </p:nvPr>
        </p:nvSpPr>
        <p:spPr/>
      </p:sp>
      <p:sp>
        <p:nvSpPr>
          <p:cNvPr id="6" name="Slide Number Placeholder 5">
            <a:extLst>
              <a:ext uri="{FF2B5EF4-FFF2-40B4-BE49-F238E27FC236}">
                <a16:creationId xmlns:a16="http://schemas.microsoft.com/office/drawing/2014/main" id="{7A064DC3-B26F-4A44-8D17-4D5F2DE58903}"/>
              </a:ext>
            </a:extLst>
          </p:cNvPr>
          <p:cNvSpPr>
            <a:spLocks noGrp="1"/>
          </p:cNvSpPr>
          <p:nvPr>
            <p:ph type="sldNum" sz="quarter" idx="4"/>
          </p:nvPr>
        </p:nvSpPr>
        <p:spPr>
          <a:xfrm>
            <a:off x="11497456" y="6270623"/>
            <a:ext cx="384266" cy="444501"/>
          </a:xfrm>
        </p:spPr>
        <p:txBody>
          <a:bodyPr/>
          <a:lstStyle/>
          <a:p>
            <a:fld id="{056F16D7-864B-7D4F-9DF9-A6B99F4951C8}" type="slidenum">
              <a:rPr lang="en-US" smtClean="0"/>
              <a:pPr/>
              <a:t>12</a:t>
            </a:fld>
            <a:endParaRPr lang="en-US" dirty="0"/>
          </a:p>
        </p:txBody>
      </p:sp>
      <p:sp>
        <p:nvSpPr>
          <p:cNvPr id="21" name="SmartArt Placeholder 20">
            <a:extLst>
              <a:ext uri="{FF2B5EF4-FFF2-40B4-BE49-F238E27FC236}">
                <a16:creationId xmlns:a16="http://schemas.microsoft.com/office/drawing/2014/main" id="{F0BD545E-FC44-824E-8CF7-AF9A09E7640E}"/>
              </a:ext>
            </a:extLst>
          </p:cNvPr>
          <p:cNvSpPr>
            <a:spLocks noGrp="1"/>
          </p:cNvSpPr>
          <p:nvPr>
            <p:ph type="dgm" sz="quarter" idx="34"/>
          </p:nvPr>
        </p:nvSpPr>
        <p:spPr/>
      </p:sp>
      <p:sp>
        <p:nvSpPr>
          <p:cNvPr id="19" name="Picture Placeholder 18">
            <a:extLst>
              <a:ext uri="{FF2B5EF4-FFF2-40B4-BE49-F238E27FC236}">
                <a16:creationId xmlns:a16="http://schemas.microsoft.com/office/drawing/2014/main" id="{FD0E802F-DDFC-5E48-B30C-5CB5D65B5681}"/>
              </a:ext>
            </a:extLst>
          </p:cNvPr>
          <p:cNvSpPr>
            <a:spLocks noGrp="1"/>
          </p:cNvSpPr>
          <p:nvPr>
            <p:ph type="pic" sz="quarter" idx="30"/>
          </p:nvPr>
        </p:nvSpPr>
        <p:spPr>
          <a:xfrm>
            <a:off x="9120188" y="6281642"/>
            <a:ext cx="3037416" cy="444500"/>
          </a:xfrm>
        </p:spPr>
      </p:sp>
    </p:spTree>
    <p:extLst>
      <p:ext uri="{BB962C8B-B14F-4D97-AF65-F5344CB8AC3E}">
        <p14:creationId xmlns:p14="http://schemas.microsoft.com/office/powerpoint/2010/main" val="233252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iHQ_bin_poster (dragged).pdf">
            <a:extLst>
              <a:ext uri="{FF2B5EF4-FFF2-40B4-BE49-F238E27FC236}">
                <a16:creationId xmlns:a16="http://schemas.microsoft.com/office/drawing/2014/main" id="{047FD842-0F65-0E47-89B2-0DD987FBD206}"/>
              </a:ext>
            </a:extLst>
          </p:cNvPr>
          <p:cNvGrpSpPr/>
          <p:nvPr/>
        </p:nvGrpSpPr>
        <p:grpSpPr>
          <a:xfrm>
            <a:off x="-1170882" y="-477118"/>
            <a:ext cx="7215715" cy="7725410"/>
            <a:chOff x="0" y="0"/>
            <a:chExt cx="4773481" cy="6203714"/>
          </a:xfrm>
        </p:grpSpPr>
        <p:pic>
          <p:nvPicPr>
            <p:cNvPr id="11" name="iHQ_bin_poster (dragged).pdf" descr="iHQ_bin_poster (dragged).pdf">
              <a:extLst>
                <a:ext uri="{FF2B5EF4-FFF2-40B4-BE49-F238E27FC236}">
                  <a16:creationId xmlns:a16="http://schemas.microsoft.com/office/drawing/2014/main" id="{9F7FF2FB-5946-2D48-86F7-23937A1FB9B1}"/>
                </a:ext>
              </a:extLst>
            </p:cNvPr>
            <p:cNvPicPr>
              <a:picLocks noChangeAspect="1"/>
            </p:cNvPicPr>
            <p:nvPr/>
          </p:nvPicPr>
          <p:blipFill>
            <a:blip r:embed="rId3"/>
            <a:stretch>
              <a:fillRect/>
            </a:stretch>
          </p:blipFill>
          <p:spPr>
            <a:xfrm>
              <a:off x="127000" y="88900"/>
              <a:ext cx="4519482" cy="5873515"/>
            </a:xfrm>
            <a:prstGeom prst="rect">
              <a:avLst/>
            </a:prstGeom>
            <a:ln>
              <a:noFill/>
            </a:ln>
            <a:effectLst/>
          </p:spPr>
        </p:pic>
        <p:pic>
          <p:nvPicPr>
            <p:cNvPr id="12" name="iHQ_bin_poster (dragged).pdf" descr="iHQ_bin_poster (dragged).pdf">
              <a:extLst>
                <a:ext uri="{FF2B5EF4-FFF2-40B4-BE49-F238E27FC236}">
                  <a16:creationId xmlns:a16="http://schemas.microsoft.com/office/drawing/2014/main" id="{DEEDC1EB-0047-2A4A-8ABC-D45CFA160F14}"/>
                </a:ext>
              </a:extLst>
            </p:cNvPr>
            <p:cNvPicPr>
              <a:picLocks/>
            </p:cNvPicPr>
            <p:nvPr/>
          </p:nvPicPr>
          <p:blipFill>
            <a:blip r:embed="rId4"/>
            <a:stretch>
              <a:fillRect/>
            </a:stretch>
          </p:blipFill>
          <p:spPr>
            <a:xfrm>
              <a:off x="0" y="0"/>
              <a:ext cx="4773482" cy="6203715"/>
            </a:xfrm>
            <a:prstGeom prst="rect">
              <a:avLst/>
            </a:prstGeom>
            <a:effectLst/>
          </p:spPr>
        </p:pic>
      </p:grpSp>
      <p:sp>
        <p:nvSpPr>
          <p:cNvPr id="16" name="Text Placeholder 15">
            <a:extLst>
              <a:ext uri="{FF2B5EF4-FFF2-40B4-BE49-F238E27FC236}">
                <a16:creationId xmlns:a16="http://schemas.microsoft.com/office/drawing/2014/main" id="{21896FEB-7461-FB43-95AF-4C4DE3FC9B96}"/>
              </a:ext>
            </a:extLst>
          </p:cNvPr>
          <p:cNvSpPr>
            <a:spLocks noGrp="1"/>
          </p:cNvSpPr>
          <p:nvPr>
            <p:ph type="body" sz="quarter" idx="13"/>
          </p:nvPr>
        </p:nvSpPr>
        <p:spPr>
          <a:xfrm>
            <a:off x="4941888" y="0"/>
            <a:ext cx="7215716" cy="5463251"/>
          </a:xfrm>
        </p:spPr>
        <p:txBody>
          <a:bodyPr>
            <a:normAutofit/>
          </a:bodyPr>
          <a:lstStyle/>
          <a:p>
            <a:r>
              <a:rPr lang="en-US" dirty="0"/>
              <a:t>Consolidate bins into central stations</a:t>
            </a:r>
            <a:endParaRPr lang="en-US" u="sng" dirty="0"/>
          </a:p>
          <a:p>
            <a:r>
              <a:rPr lang="en-US" dirty="0"/>
              <a:t>50-80% reduction in bins, bags, process </a:t>
            </a:r>
          </a:p>
          <a:p>
            <a:r>
              <a:rPr lang="en-US" dirty="0"/>
              <a:t>Increase capture of food waste</a:t>
            </a:r>
          </a:p>
          <a:p>
            <a:pPr marL="0" indent="0">
              <a:buNone/>
            </a:pPr>
            <a:endParaRPr lang="en-US" dirty="0"/>
          </a:p>
        </p:txBody>
      </p:sp>
      <p:sp>
        <p:nvSpPr>
          <p:cNvPr id="17" name="Text Placeholder 16">
            <a:extLst>
              <a:ext uri="{FF2B5EF4-FFF2-40B4-BE49-F238E27FC236}">
                <a16:creationId xmlns:a16="http://schemas.microsoft.com/office/drawing/2014/main" id="{87BC32F3-D2C4-0D46-88D3-FC470A85E79E}"/>
              </a:ext>
            </a:extLst>
          </p:cNvPr>
          <p:cNvSpPr>
            <a:spLocks noGrp="1"/>
          </p:cNvSpPr>
          <p:nvPr>
            <p:ph type="body" sz="quarter" idx="14"/>
          </p:nvPr>
        </p:nvSpPr>
        <p:spPr>
          <a:xfrm>
            <a:off x="6238874" y="792162"/>
            <a:ext cx="5258581" cy="1036637"/>
          </a:xfrm>
        </p:spPr>
        <p:txBody>
          <a:bodyPr>
            <a:normAutofit lnSpcReduction="10000"/>
          </a:bodyPr>
          <a:lstStyle/>
          <a:p>
            <a:r>
              <a:rPr lang="en-US" dirty="0"/>
              <a:t>Centralized Bins Design Out Waste: plastic bags</a:t>
            </a:r>
          </a:p>
        </p:txBody>
      </p:sp>
      <p:sp>
        <p:nvSpPr>
          <p:cNvPr id="20" name="Picture Placeholder 19">
            <a:extLst>
              <a:ext uri="{FF2B5EF4-FFF2-40B4-BE49-F238E27FC236}">
                <a16:creationId xmlns:a16="http://schemas.microsoft.com/office/drawing/2014/main" id="{50443A9D-5B15-5046-B6C2-DE3F83D2DED7}"/>
              </a:ext>
            </a:extLst>
          </p:cNvPr>
          <p:cNvSpPr>
            <a:spLocks noGrp="1"/>
          </p:cNvSpPr>
          <p:nvPr>
            <p:ph type="pic" sz="quarter" idx="31"/>
          </p:nvPr>
        </p:nvSpPr>
        <p:spPr/>
      </p:sp>
      <p:sp>
        <p:nvSpPr>
          <p:cNvPr id="6" name="Slide Number Placeholder 5">
            <a:extLst>
              <a:ext uri="{FF2B5EF4-FFF2-40B4-BE49-F238E27FC236}">
                <a16:creationId xmlns:a16="http://schemas.microsoft.com/office/drawing/2014/main" id="{7A064DC3-B26F-4A44-8D17-4D5F2DE58903}"/>
              </a:ext>
            </a:extLst>
          </p:cNvPr>
          <p:cNvSpPr>
            <a:spLocks noGrp="1"/>
          </p:cNvSpPr>
          <p:nvPr>
            <p:ph type="sldNum" sz="quarter" idx="4"/>
          </p:nvPr>
        </p:nvSpPr>
        <p:spPr>
          <a:xfrm>
            <a:off x="11497456" y="6270623"/>
            <a:ext cx="384266" cy="444501"/>
          </a:xfrm>
        </p:spPr>
        <p:txBody>
          <a:bodyPr/>
          <a:lstStyle/>
          <a:p>
            <a:fld id="{056F16D7-864B-7D4F-9DF9-A6B99F4951C8}" type="slidenum">
              <a:rPr lang="en-US" smtClean="0"/>
              <a:pPr/>
              <a:t>13</a:t>
            </a:fld>
            <a:endParaRPr lang="en-US" dirty="0"/>
          </a:p>
        </p:txBody>
      </p:sp>
      <p:sp>
        <p:nvSpPr>
          <p:cNvPr id="21" name="SmartArt Placeholder 20">
            <a:extLst>
              <a:ext uri="{FF2B5EF4-FFF2-40B4-BE49-F238E27FC236}">
                <a16:creationId xmlns:a16="http://schemas.microsoft.com/office/drawing/2014/main" id="{F0BD545E-FC44-824E-8CF7-AF9A09E7640E}"/>
              </a:ext>
            </a:extLst>
          </p:cNvPr>
          <p:cNvSpPr>
            <a:spLocks noGrp="1"/>
          </p:cNvSpPr>
          <p:nvPr>
            <p:ph type="dgm" sz="quarter" idx="34"/>
          </p:nvPr>
        </p:nvSpPr>
        <p:spPr/>
      </p:sp>
      <p:sp>
        <p:nvSpPr>
          <p:cNvPr id="19" name="Picture Placeholder 18">
            <a:extLst>
              <a:ext uri="{FF2B5EF4-FFF2-40B4-BE49-F238E27FC236}">
                <a16:creationId xmlns:a16="http://schemas.microsoft.com/office/drawing/2014/main" id="{FD0E802F-DDFC-5E48-B30C-5CB5D65B5681}"/>
              </a:ext>
            </a:extLst>
          </p:cNvPr>
          <p:cNvSpPr>
            <a:spLocks noGrp="1"/>
          </p:cNvSpPr>
          <p:nvPr>
            <p:ph type="pic" sz="quarter" idx="30"/>
          </p:nvPr>
        </p:nvSpPr>
        <p:spPr>
          <a:xfrm>
            <a:off x="9120188" y="6281642"/>
            <a:ext cx="3037416" cy="444500"/>
          </a:xfrm>
        </p:spPr>
      </p:sp>
    </p:spTree>
    <p:extLst>
      <p:ext uri="{BB962C8B-B14F-4D97-AF65-F5344CB8AC3E}">
        <p14:creationId xmlns:p14="http://schemas.microsoft.com/office/powerpoint/2010/main" val="428037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B8E9B3AB-DBAA-454C-98AC-BD608C000AE2}"/>
              </a:ext>
            </a:extLst>
          </p:cNvPr>
          <p:cNvPicPr>
            <a:picLocks noGrp="1" noChangeAspect="1"/>
          </p:cNvPicPr>
          <p:nvPr>
            <p:ph type="pic" sz="quarter" idx="28"/>
          </p:nvPr>
        </p:nvPicPr>
        <p:blipFill>
          <a:blip r:embed="rId3"/>
          <a:srcRect t="11881" b="11881"/>
          <a:stretch>
            <a:fillRect/>
          </a:stretch>
        </p:blipFill>
        <p:spPr>
          <a:xfrm>
            <a:off x="0" y="0"/>
            <a:ext cx="12192000" cy="6858000"/>
          </a:xfrm>
        </p:spPr>
      </p:pic>
      <p:sp>
        <p:nvSpPr>
          <p:cNvPr id="2" name="Text Placeholder 1">
            <a:extLst>
              <a:ext uri="{FF2B5EF4-FFF2-40B4-BE49-F238E27FC236}">
                <a16:creationId xmlns:a16="http://schemas.microsoft.com/office/drawing/2014/main" id="{A24296FA-37C4-4B03-81DB-D4F2069473C1}"/>
              </a:ext>
            </a:extLst>
          </p:cNvPr>
          <p:cNvSpPr>
            <a:spLocks noGrp="1"/>
          </p:cNvSpPr>
          <p:nvPr>
            <p:ph type="body" sz="quarter" idx="13"/>
          </p:nvPr>
        </p:nvSpPr>
        <p:spPr/>
        <p:txBody>
          <a:bodyPr>
            <a:normAutofit/>
          </a:bodyPr>
          <a:lstStyle/>
          <a:p>
            <a:r>
              <a:rPr lang="en-US" sz="2200" dirty="0"/>
              <a:t>MIT Sustainable design purchasing standards for construction and renovation</a:t>
            </a:r>
          </a:p>
          <a:p>
            <a:r>
              <a:rPr lang="en-US" sz="2200" dirty="0"/>
              <a:t>AASHE STARS base data</a:t>
            </a:r>
          </a:p>
          <a:p>
            <a:r>
              <a:rPr lang="en-US" sz="2200" dirty="0"/>
              <a:t>Join Sustainable Purchasing Leadership Council; Ellen MacArthur Foundation</a:t>
            </a:r>
          </a:p>
          <a:p>
            <a:r>
              <a:rPr lang="en-US" sz="2200" dirty="0"/>
              <a:t>Inspire vendors to help via RFIs, RFPs</a:t>
            </a:r>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9C40C325-701D-47B5-BC78-D1523C8E2EA9}"/>
              </a:ext>
            </a:extLst>
          </p:cNvPr>
          <p:cNvSpPr>
            <a:spLocks noGrp="1"/>
          </p:cNvSpPr>
          <p:nvPr>
            <p:ph type="body" sz="quarter" idx="14"/>
          </p:nvPr>
        </p:nvSpPr>
        <p:spPr>
          <a:xfrm>
            <a:off x="6238875" y="792162"/>
            <a:ext cx="5260602" cy="1036637"/>
          </a:xfrm>
        </p:spPr>
        <p:txBody>
          <a:bodyPr>
            <a:normAutofit fontScale="85000" lnSpcReduction="10000"/>
          </a:bodyPr>
          <a:lstStyle/>
          <a:p>
            <a:r>
              <a:rPr lang="en-US" sz="3200" dirty="0"/>
              <a:t>Additional Purchasing Strategies to Design Out Waste </a:t>
            </a:r>
          </a:p>
        </p:txBody>
      </p:sp>
      <p:sp>
        <p:nvSpPr>
          <p:cNvPr id="5" name="SmartArt Placeholder 4">
            <a:extLst>
              <a:ext uri="{FF2B5EF4-FFF2-40B4-BE49-F238E27FC236}">
                <a16:creationId xmlns:a16="http://schemas.microsoft.com/office/drawing/2014/main" id="{0177FA07-ADE4-4965-BC73-5537F5F3B367}"/>
              </a:ext>
            </a:extLst>
          </p:cNvPr>
          <p:cNvSpPr>
            <a:spLocks noGrp="1"/>
          </p:cNvSpPr>
          <p:nvPr>
            <p:ph type="dgm" sz="quarter" idx="25"/>
          </p:nvPr>
        </p:nvSpPr>
        <p:spPr>
          <a:xfrm>
            <a:off x="6189888" y="2019826"/>
            <a:ext cx="729382" cy="52386"/>
          </a:xfrm>
        </p:spPr>
      </p:sp>
      <p:sp>
        <p:nvSpPr>
          <p:cNvPr id="6" name="Slide Number Placeholder 5">
            <a:extLst>
              <a:ext uri="{FF2B5EF4-FFF2-40B4-BE49-F238E27FC236}">
                <a16:creationId xmlns:a16="http://schemas.microsoft.com/office/drawing/2014/main" id="{7A064DC3-B26F-4A44-8D17-4D5F2DE5890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16D7-864B-7D4F-9DF9-A6B99F4951C8}"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52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F091549-4D0E-C84D-894A-201D1F9C8C6B}"/>
              </a:ext>
            </a:extLst>
          </p:cNvPr>
          <p:cNvSpPr txBox="1">
            <a:spLocks/>
          </p:cNvSpPr>
          <p:nvPr/>
        </p:nvSpPr>
        <p:spPr>
          <a:xfrm>
            <a:off x="424470" y="3472567"/>
            <a:ext cx="2497824" cy="33813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accent3"/>
              </a:buClr>
              <a:buSzPct val="65000"/>
              <a:buFont typeface="Courier New" panose="02070309020205020404" pitchFamily="49" charset="0"/>
              <a:buChar char="o"/>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Courier New" panose="02070309020205020404" pitchFamily="49" charset="0"/>
              <a:buNone/>
            </a:pPr>
            <a:r>
              <a:rPr lang="en-US" sz="1600" b="1" dirty="0">
                <a:solidFill>
                  <a:schemeClr val="accent6">
                    <a:lumMod val="60000"/>
                    <a:lumOff val="40000"/>
                  </a:schemeClr>
                </a:solidFill>
              </a:rPr>
              <a:t>Mitigation &amp; Resiliency</a:t>
            </a:r>
          </a:p>
          <a:p>
            <a:pPr marL="0" indent="0">
              <a:lnSpc>
                <a:spcPct val="120000"/>
              </a:lnSpc>
              <a:buNone/>
            </a:pPr>
            <a:r>
              <a:rPr lang="en-US" sz="1400" dirty="0">
                <a:solidFill>
                  <a:srgbClr val="E1E1E4"/>
                </a:solidFill>
              </a:rPr>
              <a:t>1. Building Energy Efficiency</a:t>
            </a:r>
          </a:p>
          <a:p>
            <a:pPr marL="0" indent="0">
              <a:lnSpc>
                <a:spcPct val="120000"/>
              </a:lnSpc>
              <a:buNone/>
            </a:pPr>
            <a:r>
              <a:rPr lang="en-US" sz="1400" dirty="0">
                <a:solidFill>
                  <a:srgbClr val="E1E1E4"/>
                </a:solidFill>
              </a:rPr>
              <a:t>2. Resiliency &amp; Adaptation</a:t>
            </a:r>
          </a:p>
          <a:p>
            <a:pPr marL="0" indent="0">
              <a:lnSpc>
                <a:spcPct val="120000"/>
              </a:lnSpc>
              <a:buNone/>
            </a:pPr>
            <a:r>
              <a:rPr lang="en-US" sz="1400" dirty="0">
                <a:solidFill>
                  <a:srgbClr val="E1E1E4"/>
                </a:solidFill>
              </a:rPr>
              <a:t>3. Rooftop Solar</a:t>
            </a:r>
          </a:p>
          <a:p>
            <a:pPr marL="0" indent="0">
              <a:lnSpc>
                <a:spcPct val="120000"/>
              </a:lnSpc>
              <a:buNone/>
            </a:pPr>
            <a:r>
              <a:rPr lang="en-US" sz="1400" dirty="0">
                <a:solidFill>
                  <a:srgbClr val="E1E1E4"/>
                </a:solidFill>
              </a:rPr>
              <a:t>4. Net Zero 2026 PPA</a:t>
            </a:r>
          </a:p>
          <a:p>
            <a:pPr marL="0" indent="0">
              <a:lnSpc>
                <a:spcPct val="120000"/>
              </a:lnSpc>
              <a:buNone/>
            </a:pPr>
            <a:r>
              <a:rPr lang="en-US" sz="1400" dirty="0">
                <a:solidFill>
                  <a:srgbClr val="E1E1E4"/>
                </a:solidFill>
              </a:rPr>
              <a:t>5. AI to Reduce Energy</a:t>
            </a:r>
          </a:p>
          <a:p>
            <a:pPr marL="0" indent="0">
              <a:lnSpc>
                <a:spcPct val="120000"/>
              </a:lnSpc>
              <a:buNone/>
            </a:pPr>
            <a:r>
              <a:rPr lang="en-US" sz="1400" dirty="0">
                <a:solidFill>
                  <a:srgbClr val="E1E1E4"/>
                </a:solidFill>
              </a:rPr>
              <a:t>6. Carbon Offset Program for business travel</a:t>
            </a:r>
          </a:p>
          <a:p>
            <a:pPr marL="342900" indent="-342900">
              <a:lnSpc>
                <a:spcPct val="120000"/>
              </a:lnSpc>
              <a:buFont typeface="Courier New" panose="02070309020205020404" pitchFamily="49" charset="0"/>
              <a:buAutoNum type="arabicPeriod"/>
            </a:pPr>
            <a:endParaRPr lang="en-US" sz="1600" dirty="0">
              <a:solidFill>
                <a:schemeClr val="tx1"/>
              </a:solidFill>
            </a:endParaRPr>
          </a:p>
          <a:p>
            <a:pPr marL="342900" indent="-342900">
              <a:lnSpc>
                <a:spcPct val="120000"/>
              </a:lnSpc>
              <a:buFont typeface="Courier New" panose="02070309020205020404" pitchFamily="49" charset="0"/>
              <a:buAutoNum type="arabicPeriod"/>
            </a:pPr>
            <a:endParaRPr lang="en-US" sz="1600" dirty="0">
              <a:solidFill>
                <a:schemeClr val="tx1"/>
              </a:solidFill>
            </a:endParaRPr>
          </a:p>
          <a:p>
            <a:pPr marL="342900" indent="-342900">
              <a:lnSpc>
                <a:spcPct val="120000"/>
              </a:lnSpc>
              <a:buFont typeface="Courier New" panose="02070309020205020404" pitchFamily="49" charset="0"/>
              <a:buAutoNum type="arabicPeriod"/>
            </a:pPr>
            <a:endParaRPr lang="en-US" sz="1600" dirty="0">
              <a:solidFill>
                <a:schemeClr val="tx1"/>
              </a:solidFill>
            </a:endParaRPr>
          </a:p>
          <a:p>
            <a:pPr marL="342900" indent="-342900">
              <a:lnSpc>
                <a:spcPct val="120000"/>
              </a:lnSpc>
              <a:buAutoNum type="arabicPeriod"/>
            </a:pPr>
            <a:endParaRPr lang="en-US" sz="1600" dirty="0">
              <a:solidFill>
                <a:schemeClr val="tx1"/>
              </a:solidFill>
            </a:endParaRPr>
          </a:p>
          <a:p>
            <a:pPr marL="0" indent="0">
              <a:lnSpc>
                <a:spcPct val="120000"/>
              </a:lnSpc>
              <a:buFont typeface="Courier New" panose="02070309020205020404" pitchFamily="49" charset="0"/>
              <a:buNone/>
            </a:pPr>
            <a:endParaRPr lang="en-US" sz="1600" b="1" dirty="0">
              <a:solidFill>
                <a:schemeClr val="accent6"/>
              </a:solidFill>
            </a:endParaRPr>
          </a:p>
        </p:txBody>
      </p:sp>
      <p:sp>
        <p:nvSpPr>
          <p:cNvPr id="7" name="Content Placeholder 2">
            <a:extLst>
              <a:ext uri="{FF2B5EF4-FFF2-40B4-BE49-F238E27FC236}">
                <a16:creationId xmlns:a16="http://schemas.microsoft.com/office/drawing/2014/main" id="{FACC99C5-A304-1D4F-B743-94C609DA85AA}"/>
              </a:ext>
            </a:extLst>
          </p:cNvPr>
          <p:cNvSpPr txBox="1">
            <a:spLocks/>
          </p:cNvSpPr>
          <p:nvPr/>
        </p:nvSpPr>
        <p:spPr>
          <a:xfrm>
            <a:off x="3294720" y="4002378"/>
            <a:ext cx="2236421" cy="38915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Tx/>
              <a:buNone/>
            </a:pPr>
            <a:r>
              <a:rPr lang="en-US" sz="1600" b="1" dirty="0">
                <a:solidFill>
                  <a:schemeClr val="accent5"/>
                </a:solidFill>
              </a:rPr>
              <a:t>EV Infrastructure</a:t>
            </a:r>
          </a:p>
          <a:p>
            <a:pPr marL="0" indent="0">
              <a:lnSpc>
                <a:spcPct val="120000"/>
              </a:lnSpc>
              <a:buNone/>
            </a:pPr>
            <a:r>
              <a:rPr lang="en-US" sz="1400" dirty="0">
                <a:solidFill>
                  <a:srgbClr val="E1E1E4"/>
                </a:solidFill>
              </a:rPr>
              <a:t>7. Zero Emissions Fleet</a:t>
            </a:r>
          </a:p>
          <a:p>
            <a:pPr marL="0" indent="0">
              <a:lnSpc>
                <a:spcPct val="120000"/>
              </a:lnSpc>
              <a:buNone/>
            </a:pPr>
            <a:r>
              <a:rPr lang="en-US" sz="1400" dirty="0">
                <a:solidFill>
                  <a:srgbClr val="E1E1E4"/>
                </a:solidFill>
              </a:rPr>
              <a:t>8. EV Charging</a:t>
            </a:r>
          </a:p>
          <a:p>
            <a:pPr marL="0" indent="0">
              <a:lnSpc>
                <a:spcPct val="120000"/>
              </a:lnSpc>
              <a:buNone/>
            </a:pPr>
            <a:r>
              <a:rPr lang="en-US" sz="1400" dirty="0">
                <a:solidFill>
                  <a:srgbClr val="E1E1E4"/>
                </a:solidFill>
              </a:rPr>
              <a:t>9. Zero Emission Shuttle Buses</a:t>
            </a:r>
          </a:p>
          <a:p>
            <a:pPr marL="0" indent="0">
              <a:lnSpc>
                <a:spcPct val="120000"/>
              </a:lnSpc>
              <a:buNone/>
            </a:pPr>
            <a:endParaRPr lang="en-US" sz="1600" dirty="0">
              <a:solidFill>
                <a:srgbClr val="E1E1E4"/>
              </a:solidFill>
            </a:endParaRPr>
          </a:p>
          <a:p>
            <a:pPr marL="0" indent="0">
              <a:lnSpc>
                <a:spcPct val="120000"/>
              </a:lnSpc>
              <a:buFontTx/>
              <a:buNone/>
            </a:pPr>
            <a:endParaRPr lang="en-US" sz="1600" b="1" dirty="0">
              <a:solidFill>
                <a:schemeClr val="accent5"/>
              </a:solidFill>
            </a:endParaRPr>
          </a:p>
        </p:txBody>
      </p:sp>
      <p:sp>
        <p:nvSpPr>
          <p:cNvPr id="9" name="Content Placeholder 2">
            <a:extLst>
              <a:ext uri="{FF2B5EF4-FFF2-40B4-BE49-F238E27FC236}">
                <a16:creationId xmlns:a16="http://schemas.microsoft.com/office/drawing/2014/main" id="{D6A544F8-23AE-1A4F-A04B-06BE4D26CB73}"/>
              </a:ext>
            </a:extLst>
          </p:cNvPr>
          <p:cNvSpPr txBox="1">
            <a:spLocks/>
          </p:cNvSpPr>
          <p:nvPr/>
        </p:nvSpPr>
        <p:spPr>
          <a:xfrm>
            <a:off x="6038057" y="2665605"/>
            <a:ext cx="1929690" cy="69811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0"/>
              </a:spcBef>
              <a:buClr>
                <a:schemeClr val="lt1"/>
              </a:buClr>
              <a:buSzPts val="800"/>
              <a:buNone/>
            </a:pPr>
            <a:r>
              <a:rPr lang="en-US" sz="1600" b="1" dirty="0">
                <a:solidFill>
                  <a:srgbClr val="46A984"/>
                </a:solidFill>
                <a:ea typeface="Open Sans"/>
                <a:cs typeface="Open Sans"/>
                <a:sym typeface="Open Sans"/>
              </a:rPr>
              <a:t>Greenhouse Gas Portfolio Expansion</a:t>
            </a:r>
          </a:p>
          <a:p>
            <a:pPr marL="0" indent="0">
              <a:lnSpc>
                <a:spcPct val="120000"/>
              </a:lnSpc>
              <a:buNone/>
            </a:pPr>
            <a:r>
              <a:rPr lang="en-US" sz="1400" dirty="0">
                <a:solidFill>
                  <a:srgbClr val="E1E1E4"/>
                </a:solidFill>
              </a:rPr>
              <a:t>10.  Scope 3 Emissions</a:t>
            </a:r>
          </a:p>
          <a:p>
            <a:pPr marL="0" lvl="0" indent="0">
              <a:lnSpc>
                <a:spcPct val="120000"/>
              </a:lnSpc>
              <a:buNone/>
              <a:defRPr/>
            </a:pPr>
            <a:r>
              <a:rPr lang="en-US" sz="1400" dirty="0">
                <a:solidFill>
                  <a:srgbClr val="E1E1E4"/>
                </a:solidFill>
              </a:rPr>
              <a:t>11. Add in Off-Campus Emissions FY23</a:t>
            </a:r>
          </a:p>
          <a:p>
            <a:pPr marL="0" lvl="0" indent="0" algn="ctr">
              <a:spcBef>
                <a:spcPts val="0"/>
              </a:spcBef>
              <a:buClr>
                <a:schemeClr val="lt1"/>
              </a:buClr>
              <a:buSzPts val="800"/>
              <a:buNone/>
            </a:pPr>
            <a:endParaRPr lang="en-US" sz="1600" b="1" dirty="0">
              <a:solidFill>
                <a:srgbClr val="46A984"/>
              </a:solidFill>
            </a:endParaRPr>
          </a:p>
        </p:txBody>
      </p:sp>
      <p:sp>
        <p:nvSpPr>
          <p:cNvPr id="11" name="Content Placeholder 2">
            <a:extLst>
              <a:ext uri="{FF2B5EF4-FFF2-40B4-BE49-F238E27FC236}">
                <a16:creationId xmlns:a16="http://schemas.microsoft.com/office/drawing/2014/main" id="{17A479A5-60AA-A047-BC49-FC3592DF1DE2}"/>
              </a:ext>
            </a:extLst>
          </p:cNvPr>
          <p:cNvSpPr txBox="1">
            <a:spLocks/>
          </p:cNvSpPr>
          <p:nvPr/>
        </p:nvSpPr>
        <p:spPr>
          <a:xfrm>
            <a:off x="8622008" y="4002378"/>
            <a:ext cx="2441280" cy="236465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Tx/>
              <a:buNone/>
            </a:pPr>
            <a:r>
              <a:rPr lang="en-US" sz="1600" b="1" dirty="0">
                <a:solidFill>
                  <a:srgbClr val="00B0F0"/>
                </a:solidFill>
              </a:rPr>
              <a:t>Climate Leadership</a:t>
            </a:r>
          </a:p>
          <a:p>
            <a:pPr marL="0" indent="0">
              <a:lnSpc>
                <a:spcPct val="120000"/>
              </a:lnSpc>
              <a:buNone/>
            </a:pPr>
            <a:r>
              <a:rPr lang="en-US" sz="1400" dirty="0">
                <a:solidFill>
                  <a:srgbClr val="E1E1E4"/>
                </a:solidFill>
              </a:rPr>
              <a:t>12. Impact Goals for Food, Water, Waste</a:t>
            </a:r>
          </a:p>
          <a:p>
            <a:pPr marL="0" indent="0">
              <a:lnSpc>
                <a:spcPct val="120000"/>
              </a:lnSpc>
              <a:buNone/>
            </a:pPr>
            <a:r>
              <a:rPr lang="en-US" sz="1400" dirty="0">
                <a:solidFill>
                  <a:srgbClr val="E1E1E4"/>
                </a:solidFill>
              </a:rPr>
              <a:t>13. DLC Climate &amp; Sustainability Plans FY23</a:t>
            </a:r>
          </a:p>
          <a:p>
            <a:pPr marL="0" indent="0">
              <a:lnSpc>
                <a:spcPct val="120000"/>
              </a:lnSpc>
              <a:buNone/>
            </a:pPr>
            <a:r>
              <a:rPr lang="en-US" sz="1400" dirty="0">
                <a:solidFill>
                  <a:srgbClr val="E1E1E4"/>
                </a:solidFill>
              </a:rPr>
              <a:t>14. Carbon Footprint Working Group 2050</a:t>
            </a:r>
          </a:p>
          <a:p>
            <a:pPr marL="0" indent="0">
              <a:lnSpc>
                <a:spcPct val="120000"/>
              </a:lnSpc>
              <a:buNone/>
            </a:pPr>
            <a:endParaRPr lang="en-US" sz="1600" dirty="0">
              <a:solidFill>
                <a:schemeClr val="tx1"/>
              </a:solidFill>
            </a:endParaRPr>
          </a:p>
          <a:p>
            <a:pPr marL="0" indent="0">
              <a:lnSpc>
                <a:spcPct val="120000"/>
              </a:lnSpc>
              <a:buNone/>
            </a:pPr>
            <a:endParaRPr lang="en-US" sz="1600" dirty="0">
              <a:solidFill>
                <a:schemeClr val="tx1"/>
              </a:solidFill>
            </a:endParaRPr>
          </a:p>
          <a:p>
            <a:pPr marL="0" indent="0">
              <a:lnSpc>
                <a:spcPct val="120000"/>
              </a:lnSpc>
              <a:buFontTx/>
              <a:buNone/>
            </a:pPr>
            <a:endParaRPr lang="en-US" sz="1600" b="1" dirty="0">
              <a:solidFill>
                <a:srgbClr val="00B0F0"/>
              </a:solidFill>
            </a:endParaRPr>
          </a:p>
          <a:p>
            <a:pPr marL="0" indent="0">
              <a:lnSpc>
                <a:spcPct val="120000"/>
              </a:lnSpc>
              <a:buFontTx/>
              <a:buNone/>
            </a:pPr>
            <a:endParaRPr lang="en-US" sz="1600" b="1" dirty="0">
              <a:solidFill>
                <a:srgbClr val="00B0F0"/>
              </a:solidFill>
            </a:endParaRPr>
          </a:p>
          <a:p>
            <a:pPr marL="0" indent="0">
              <a:lnSpc>
                <a:spcPct val="120000"/>
              </a:lnSpc>
              <a:buFontTx/>
              <a:buNone/>
            </a:pPr>
            <a:endParaRPr lang="en-US" sz="1600" b="1" dirty="0">
              <a:solidFill>
                <a:srgbClr val="00B0F0"/>
              </a:solidFill>
            </a:endParaRPr>
          </a:p>
        </p:txBody>
      </p:sp>
      <p:cxnSp>
        <p:nvCxnSpPr>
          <p:cNvPr id="15" name="Straight Connector 14">
            <a:extLst>
              <a:ext uri="{FF2B5EF4-FFF2-40B4-BE49-F238E27FC236}">
                <a16:creationId xmlns:a16="http://schemas.microsoft.com/office/drawing/2014/main" id="{94AE5719-E805-724D-9D0C-FD31CB8E6031}"/>
              </a:ext>
            </a:extLst>
          </p:cNvPr>
          <p:cNvCxnSpPr>
            <a:cxnSpLocks/>
            <a:stCxn id="14" idx="6"/>
          </p:cNvCxnSpPr>
          <p:nvPr/>
        </p:nvCxnSpPr>
        <p:spPr>
          <a:xfrm>
            <a:off x="2129766" y="2597883"/>
            <a:ext cx="1518862" cy="557063"/>
          </a:xfrm>
          <a:prstGeom prst="line">
            <a:avLst/>
          </a:prstGeom>
          <a:ln w="123825">
            <a:solidFill>
              <a:srgbClr val="E1E1E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AE3660-BBEF-C846-A822-29D9422661DD}"/>
              </a:ext>
            </a:extLst>
          </p:cNvPr>
          <p:cNvCxnSpPr>
            <a:cxnSpLocks/>
          </p:cNvCxnSpPr>
          <p:nvPr/>
        </p:nvCxnSpPr>
        <p:spPr>
          <a:xfrm flipV="1">
            <a:off x="5084022" y="2176170"/>
            <a:ext cx="1319520" cy="1057641"/>
          </a:xfrm>
          <a:prstGeom prst="line">
            <a:avLst/>
          </a:prstGeom>
          <a:ln w="123825">
            <a:solidFill>
              <a:srgbClr val="E1E1E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B5A8D0-7A69-604C-8022-853335082F84}"/>
              </a:ext>
            </a:extLst>
          </p:cNvPr>
          <p:cNvCxnSpPr>
            <a:cxnSpLocks/>
          </p:cNvCxnSpPr>
          <p:nvPr/>
        </p:nvCxnSpPr>
        <p:spPr>
          <a:xfrm>
            <a:off x="7575585" y="2099497"/>
            <a:ext cx="1230278" cy="912810"/>
          </a:xfrm>
          <a:prstGeom prst="line">
            <a:avLst/>
          </a:prstGeom>
          <a:ln w="123825">
            <a:solidFill>
              <a:srgbClr val="E1E1E4"/>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B357212-7264-0C43-BBE8-5F8389AD8EDA}"/>
              </a:ext>
            </a:extLst>
          </p:cNvPr>
          <p:cNvGrpSpPr/>
          <p:nvPr/>
        </p:nvGrpSpPr>
        <p:grpSpPr>
          <a:xfrm>
            <a:off x="694372" y="1880185"/>
            <a:ext cx="1435394" cy="1435396"/>
            <a:chOff x="694372" y="1880185"/>
            <a:chExt cx="1435394" cy="1435396"/>
          </a:xfrm>
        </p:grpSpPr>
        <p:grpSp>
          <p:nvGrpSpPr>
            <p:cNvPr id="12" name="Group 11">
              <a:extLst>
                <a:ext uri="{FF2B5EF4-FFF2-40B4-BE49-F238E27FC236}">
                  <a16:creationId xmlns:a16="http://schemas.microsoft.com/office/drawing/2014/main" id="{F070D33B-DCF2-A943-ACBF-24BDF7F41F99}"/>
                </a:ext>
              </a:extLst>
            </p:cNvPr>
            <p:cNvGrpSpPr/>
            <p:nvPr/>
          </p:nvGrpSpPr>
          <p:grpSpPr>
            <a:xfrm>
              <a:off x="694372" y="1880185"/>
              <a:ext cx="1435394" cy="1435396"/>
              <a:chOff x="1839433" y="3446095"/>
              <a:chExt cx="1435394" cy="1435396"/>
            </a:xfrm>
          </p:grpSpPr>
          <p:sp>
            <p:nvSpPr>
              <p:cNvPr id="13" name="Oval 12">
                <a:extLst>
                  <a:ext uri="{FF2B5EF4-FFF2-40B4-BE49-F238E27FC236}">
                    <a16:creationId xmlns:a16="http://schemas.microsoft.com/office/drawing/2014/main" id="{BC41DD6F-D402-5C4D-9639-91A89C236D51}"/>
                  </a:ext>
                </a:extLst>
              </p:cNvPr>
              <p:cNvSpPr/>
              <p:nvPr/>
            </p:nvSpPr>
            <p:spPr>
              <a:xfrm>
                <a:off x="2211572" y="3823551"/>
                <a:ext cx="691116" cy="680484"/>
              </a:xfrm>
              <a:prstGeom prst="ellipse">
                <a:avLst/>
              </a:prstGeom>
              <a:noFill/>
              <a:ln w="1047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FC5A5FD-3959-9448-8922-3FD21E2184CF}"/>
                  </a:ext>
                </a:extLst>
              </p:cNvPr>
              <p:cNvSpPr/>
              <p:nvPr/>
            </p:nvSpPr>
            <p:spPr>
              <a:xfrm>
                <a:off x="1839433" y="3446095"/>
                <a:ext cx="1435394" cy="1435396"/>
              </a:xfrm>
              <a:prstGeom prst="ellipse">
                <a:avLst/>
              </a:prstGeom>
              <a:noFill/>
              <a:ln w="1047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Content Placeholder 2">
              <a:extLst>
                <a:ext uri="{FF2B5EF4-FFF2-40B4-BE49-F238E27FC236}">
                  <a16:creationId xmlns:a16="http://schemas.microsoft.com/office/drawing/2014/main" id="{F98C52D4-6996-B849-B5AF-EA61F9D47C13}"/>
                </a:ext>
              </a:extLst>
            </p:cNvPr>
            <p:cNvSpPr txBox="1">
              <a:spLocks/>
            </p:cNvSpPr>
            <p:nvPr/>
          </p:nvSpPr>
          <p:spPr>
            <a:xfrm>
              <a:off x="1312944" y="2482765"/>
              <a:ext cx="265583" cy="3382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Tx/>
                <a:buNone/>
              </a:pPr>
              <a:r>
                <a:rPr lang="en-US" sz="1400" b="1" dirty="0">
                  <a:solidFill>
                    <a:schemeClr val="bg1"/>
                  </a:solidFill>
                </a:rPr>
                <a:t>01</a:t>
              </a:r>
            </a:p>
          </p:txBody>
        </p:sp>
      </p:grpSp>
      <p:grpSp>
        <p:nvGrpSpPr>
          <p:cNvPr id="39" name="Group 38">
            <a:extLst>
              <a:ext uri="{FF2B5EF4-FFF2-40B4-BE49-F238E27FC236}">
                <a16:creationId xmlns:a16="http://schemas.microsoft.com/office/drawing/2014/main" id="{D2050D3A-8D29-C646-9D53-DAD2E4E2FC03}"/>
              </a:ext>
            </a:extLst>
          </p:cNvPr>
          <p:cNvGrpSpPr/>
          <p:nvPr/>
        </p:nvGrpSpPr>
        <p:grpSpPr>
          <a:xfrm>
            <a:off x="3648628" y="2437248"/>
            <a:ext cx="1435394" cy="1435396"/>
            <a:chOff x="3648628" y="2437248"/>
            <a:chExt cx="1435394" cy="1435396"/>
          </a:xfrm>
        </p:grpSpPr>
        <p:grpSp>
          <p:nvGrpSpPr>
            <p:cNvPr id="16" name="Group 15">
              <a:extLst>
                <a:ext uri="{FF2B5EF4-FFF2-40B4-BE49-F238E27FC236}">
                  <a16:creationId xmlns:a16="http://schemas.microsoft.com/office/drawing/2014/main" id="{D1B78712-40C2-5F44-AA97-DCA1D2DB2D68}"/>
                </a:ext>
              </a:extLst>
            </p:cNvPr>
            <p:cNvGrpSpPr/>
            <p:nvPr/>
          </p:nvGrpSpPr>
          <p:grpSpPr>
            <a:xfrm>
              <a:off x="3648628" y="2437248"/>
              <a:ext cx="1435394" cy="1435396"/>
              <a:chOff x="4359349" y="4003158"/>
              <a:chExt cx="1435394" cy="1435396"/>
            </a:xfrm>
          </p:grpSpPr>
          <p:sp>
            <p:nvSpPr>
              <p:cNvPr id="17" name="Oval 16">
                <a:extLst>
                  <a:ext uri="{FF2B5EF4-FFF2-40B4-BE49-F238E27FC236}">
                    <a16:creationId xmlns:a16="http://schemas.microsoft.com/office/drawing/2014/main" id="{678ADC2A-9E37-884D-AE47-BED79C34005B}"/>
                  </a:ext>
                </a:extLst>
              </p:cNvPr>
              <p:cNvSpPr/>
              <p:nvPr/>
            </p:nvSpPr>
            <p:spPr>
              <a:xfrm>
                <a:off x="4731488" y="4380614"/>
                <a:ext cx="691116" cy="680484"/>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24DD224-4CC8-1741-BD6B-614DC616CED9}"/>
                  </a:ext>
                </a:extLst>
              </p:cNvPr>
              <p:cNvSpPr/>
              <p:nvPr/>
            </p:nvSpPr>
            <p:spPr>
              <a:xfrm>
                <a:off x="4359349" y="4003158"/>
                <a:ext cx="1435394" cy="1435396"/>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Content Placeholder 2">
              <a:extLst>
                <a:ext uri="{FF2B5EF4-FFF2-40B4-BE49-F238E27FC236}">
                  <a16:creationId xmlns:a16="http://schemas.microsoft.com/office/drawing/2014/main" id="{CAD15514-3983-484D-9F76-CE89653BF5C8}"/>
                </a:ext>
              </a:extLst>
            </p:cNvPr>
            <p:cNvSpPr txBox="1">
              <a:spLocks/>
            </p:cNvSpPr>
            <p:nvPr/>
          </p:nvSpPr>
          <p:spPr>
            <a:xfrm>
              <a:off x="4270448" y="3012307"/>
              <a:ext cx="265583" cy="3382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Tx/>
                <a:buNone/>
              </a:pPr>
              <a:r>
                <a:rPr lang="en-US" sz="1400" b="1" dirty="0">
                  <a:solidFill>
                    <a:schemeClr val="bg1"/>
                  </a:solidFill>
                </a:rPr>
                <a:t>02</a:t>
              </a:r>
            </a:p>
          </p:txBody>
        </p:sp>
      </p:grpSp>
      <p:grpSp>
        <p:nvGrpSpPr>
          <p:cNvPr id="38" name="Group 37">
            <a:extLst>
              <a:ext uri="{FF2B5EF4-FFF2-40B4-BE49-F238E27FC236}">
                <a16:creationId xmlns:a16="http://schemas.microsoft.com/office/drawing/2014/main" id="{A6D44CC8-C2ED-194E-8734-7C4D84598E40}"/>
              </a:ext>
            </a:extLst>
          </p:cNvPr>
          <p:cNvGrpSpPr/>
          <p:nvPr/>
        </p:nvGrpSpPr>
        <p:grpSpPr>
          <a:xfrm>
            <a:off x="6213822" y="1001852"/>
            <a:ext cx="1435394" cy="1435396"/>
            <a:chOff x="6213822" y="1001852"/>
            <a:chExt cx="1435394" cy="1435396"/>
          </a:xfrm>
        </p:grpSpPr>
        <p:grpSp>
          <p:nvGrpSpPr>
            <p:cNvPr id="19" name="Group 18">
              <a:extLst>
                <a:ext uri="{FF2B5EF4-FFF2-40B4-BE49-F238E27FC236}">
                  <a16:creationId xmlns:a16="http://schemas.microsoft.com/office/drawing/2014/main" id="{BA6240C1-4BA4-274B-BD81-8D95774F6807}"/>
                </a:ext>
              </a:extLst>
            </p:cNvPr>
            <p:cNvGrpSpPr/>
            <p:nvPr/>
          </p:nvGrpSpPr>
          <p:grpSpPr>
            <a:xfrm>
              <a:off x="6213822" y="1001852"/>
              <a:ext cx="1435394" cy="1435396"/>
              <a:chOff x="6478773" y="2567762"/>
              <a:chExt cx="1435394" cy="1435396"/>
            </a:xfrm>
          </p:grpSpPr>
          <p:sp>
            <p:nvSpPr>
              <p:cNvPr id="20" name="Oval 19">
                <a:extLst>
                  <a:ext uri="{FF2B5EF4-FFF2-40B4-BE49-F238E27FC236}">
                    <a16:creationId xmlns:a16="http://schemas.microsoft.com/office/drawing/2014/main" id="{0AA02FCF-C6FE-014C-BA04-C250EFB873A9}"/>
                  </a:ext>
                </a:extLst>
              </p:cNvPr>
              <p:cNvSpPr/>
              <p:nvPr/>
            </p:nvSpPr>
            <p:spPr>
              <a:xfrm>
                <a:off x="6850912" y="2945218"/>
                <a:ext cx="691116" cy="680484"/>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59B8F62-7A62-4341-BBB7-0E4602E9FE8C}"/>
                  </a:ext>
                </a:extLst>
              </p:cNvPr>
              <p:cNvSpPr/>
              <p:nvPr/>
            </p:nvSpPr>
            <p:spPr>
              <a:xfrm>
                <a:off x="6478773" y="2567762"/>
                <a:ext cx="1435394" cy="1435396"/>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Content Placeholder 2">
              <a:extLst>
                <a:ext uri="{FF2B5EF4-FFF2-40B4-BE49-F238E27FC236}">
                  <a16:creationId xmlns:a16="http://schemas.microsoft.com/office/drawing/2014/main" id="{37D6E345-4EE4-1F48-9243-8EF77E003914}"/>
                </a:ext>
              </a:extLst>
            </p:cNvPr>
            <p:cNvSpPr txBox="1">
              <a:spLocks/>
            </p:cNvSpPr>
            <p:nvPr/>
          </p:nvSpPr>
          <p:spPr>
            <a:xfrm>
              <a:off x="6813802" y="1591306"/>
              <a:ext cx="265583" cy="3382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Tx/>
                <a:buNone/>
              </a:pPr>
              <a:r>
                <a:rPr lang="en-US" sz="1400" b="1" dirty="0">
                  <a:solidFill>
                    <a:schemeClr val="bg1"/>
                  </a:solidFill>
                </a:rPr>
                <a:t>03</a:t>
              </a:r>
            </a:p>
          </p:txBody>
        </p:sp>
      </p:grpSp>
      <p:grpSp>
        <p:nvGrpSpPr>
          <p:cNvPr id="31" name="Group 30">
            <a:extLst>
              <a:ext uri="{FF2B5EF4-FFF2-40B4-BE49-F238E27FC236}">
                <a16:creationId xmlns:a16="http://schemas.microsoft.com/office/drawing/2014/main" id="{5794C7E8-4555-874A-B03B-41C34CE10EEF}"/>
              </a:ext>
            </a:extLst>
          </p:cNvPr>
          <p:cNvGrpSpPr/>
          <p:nvPr/>
        </p:nvGrpSpPr>
        <p:grpSpPr>
          <a:xfrm>
            <a:off x="8805863" y="2482765"/>
            <a:ext cx="1435394" cy="1435396"/>
            <a:chOff x="7834313" y="2437248"/>
            <a:chExt cx="1435394" cy="1435396"/>
          </a:xfrm>
        </p:grpSpPr>
        <p:grpSp>
          <p:nvGrpSpPr>
            <p:cNvPr id="22" name="Group 21">
              <a:extLst>
                <a:ext uri="{FF2B5EF4-FFF2-40B4-BE49-F238E27FC236}">
                  <a16:creationId xmlns:a16="http://schemas.microsoft.com/office/drawing/2014/main" id="{5168BD76-8107-4545-9550-7883232F8B59}"/>
                </a:ext>
              </a:extLst>
            </p:cNvPr>
            <p:cNvGrpSpPr/>
            <p:nvPr/>
          </p:nvGrpSpPr>
          <p:grpSpPr>
            <a:xfrm>
              <a:off x="7834313" y="2437248"/>
              <a:ext cx="1435394" cy="1435396"/>
              <a:chOff x="8307573" y="4163793"/>
              <a:chExt cx="1435394" cy="1435396"/>
            </a:xfrm>
          </p:grpSpPr>
          <p:sp>
            <p:nvSpPr>
              <p:cNvPr id="23" name="Oval 22">
                <a:extLst>
                  <a:ext uri="{FF2B5EF4-FFF2-40B4-BE49-F238E27FC236}">
                    <a16:creationId xmlns:a16="http://schemas.microsoft.com/office/drawing/2014/main" id="{203E0F21-67B1-0D4E-86A2-9D2BCBE08F97}"/>
                  </a:ext>
                </a:extLst>
              </p:cNvPr>
              <p:cNvSpPr/>
              <p:nvPr/>
            </p:nvSpPr>
            <p:spPr>
              <a:xfrm>
                <a:off x="8679712" y="4541249"/>
                <a:ext cx="691116" cy="680484"/>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206A85A-DBAA-BD42-A410-2574B9351821}"/>
                  </a:ext>
                </a:extLst>
              </p:cNvPr>
              <p:cNvSpPr/>
              <p:nvPr/>
            </p:nvSpPr>
            <p:spPr>
              <a:xfrm>
                <a:off x="8307573" y="4163793"/>
                <a:ext cx="1435394" cy="1435396"/>
              </a:xfrm>
              <a:prstGeom prst="ellipse">
                <a:avLst/>
              </a:prstGeom>
              <a:noFill/>
              <a:ln w="104775">
                <a:solidFill>
                  <a:srgbClr val="E1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Content Placeholder 2">
              <a:extLst>
                <a:ext uri="{FF2B5EF4-FFF2-40B4-BE49-F238E27FC236}">
                  <a16:creationId xmlns:a16="http://schemas.microsoft.com/office/drawing/2014/main" id="{63D7DD4A-6C45-2D43-8BF5-F5B53FEB39D2}"/>
                </a:ext>
              </a:extLst>
            </p:cNvPr>
            <p:cNvSpPr txBox="1">
              <a:spLocks/>
            </p:cNvSpPr>
            <p:nvPr/>
          </p:nvSpPr>
          <p:spPr>
            <a:xfrm>
              <a:off x="8449717" y="3012307"/>
              <a:ext cx="265583" cy="3382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accent3"/>
                </a:buClr>
                <a:buSzPct val="65000"/>
                <a:buFontTx/>
                <a:buBlip>
                  <a:blip r:embed="rId3"/>
                </a:buBlip>
                <a:defRPr sz="3000" kern="1200">
                  <a:solidFill>
                    <a:schemeClr val="tx2"/>
                  </a:solidFill>
                  <a:latin typeface="Avenir Book" panose="02000503020000020003" pitchFamily="2"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accent3"/>
                </a:buClr>
                <a:buSzPct val="85000"/>
                <a:buFont typeface="Wingdings" pitchFamily="2" charset="2"/>
                <a:buChar char="§"/>
                <a:defRPr sz="2800" kern="1200">
                  <a:solidFill>
                    <a:schemeClr val="tx2"/>
                  </a:solidFill>
                  <a:latin typeface="Avenir Book" panose="02000503020000020003" pitchFamily="2"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accent3"/>
                </a:buClr>
                <a:buSzPct val="85000"/>
                <a:buFont typeface="Wingdings" pitchFamily="2" charset="2"/>
                <a:buChar char="§"/>
                <a:defRPr sz="2400" kern="1200">
                  <a:solidFill>
                    <a:schemeClr val="tx2"/>
                  </a:solidFill>
                  <a:latin typeface="Avenir Book" panose="02000503020000020003" pitchFamily="2"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accent3"/>
                </a:buClr>
                <a:buSzPct val="85000"/>
                <a:buFont typeface="Wingdings" pitchFamily="2" charset="2"/>
                <a:buChar char="§"/>
                <a:defRPr sz="2000" kern="1200">
                  <a:solidFill>
                    <a:schemeClr val="tx2"/>
                  </a:solidFill>
                  <a:latin typeface="Avenir Book" panose="02000503020000020003" pitchFamily="2"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accent3"/>
                </a:buClr>
                <a:buSzPct val="85000"/>
                <a:buFont typeface="Wingdings" pitchFamily="2" charset="2"/>
                <a:buChar char="§"/>
                <a:defRPr sz="1800" kern="1200">
                  <a:solidFill>
                    <a:schemeClr val="tx2"/>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Tx/>
                <a:buNone/>
              </a:pPr>
              <a:r>
                <a:rPr lang="en-US" sz="1400" b="1" dirty="0">
                  <a:solidFill>
                    <a:schemeClr val="bg1"/>
                  </a:solidFill>
                </a:rPr>
                <a:t>04</a:t>
              </a:r>
            </a:p>
          </p:txBody>
        </p:sp>
      </p:grpSp>
      <p:sp>
        <p:nvSpPr>
          <p:cNvPr id="3" name="Slide Number Placeholder 2">
            <a:extLst>
              <a:ext uri="{FF2B5EF4-FFF2-40B4-BE49-F238E27FC236}">
                <a16:creationId xmlns:a16="http://schemas.microsoft.com/office/drawing/2014/main" id="{4964C61A-9A79-B04E-82EB-AFBAA111937A}"/>
              </a:ext>
            </a:extLst>
          </p:cNvPr>
          <p:cNvSpPr>
            <a:spLocks noGrp="1"/>
          </p:cNvSpPr>
          <p:nvPr>
            <p:ph type="sldNum" sz="quarter" idx="4"/>
          </p:nvPr>
        </p:nvSpPr>
        <p:spPr/>
        <p:txBody>
          <a:bodyPr/>
          <a:lstStyle/>
          <a:p>
            <a:fld id="{056F16D7-864B-7D4F-9DF9-A6B99F4951C8}" type="slidenum">
              <a:rPr lang="en-US" smtClean="0"/>
              <a:pPr/>
              <a:t>15</a:t>
            </a:fld>
            <a:endParaRPr lang="en-US" dirty="0"/>
          </a:p>
        </p:txBody>
      </p:sp>
      <p:sp>
        <p:nvSpPr>
          <p:cNvPr id="5" name="Title 4">
            <a:extLst>
              <a:ext uri="{FF2B5EF4-FFF2-40B4-BE49-F238E27FC236}">
                <a16:creationId xmlns:a16="http://schemas.microsoft.com/office/drawing/2014/main" id="{BA063E6C-38CB-C647-9A67-46C732AE0744}"/>
              </a:ext>
            </a:extLst>
          </p:cNvPr>
          <p:cNvSpPr>
            <a:spLocks noGrp="1"/>
          </p:cNvSpPr>
          <p:nvPr>
            <p:ph type="title" idx="4294967295"/>
          </p:nvPr>
        </p:nvSpPr>
        <p:spPr>
          <a:xfrm>
            <a:off x="381000" y="78423"/>
            <a:ext cx="10682288" cy="1216025"/>
          </a:xfrm>
        </p:spPr>
        <p:txBody>
          <a:bodyPr>
            <a:normAutofit/>
          </a:bodyPr>
          <a:lstStyle/>
          <a:p>
            <a:r>
              <a:rPr lang="en-US" sz="4300" dirty="0">
                <a:solidFill>
                  <a:schemeClr val="bg1"/>
                </a:solidFill>
              </a:rPr>
              <a:t>MIT</a:t>
            </a:r>
            <a:r>
              <a:rPr lang="en-US" sz="4300" i="1" dirty="0">
                <a:solidFill>
                  <a:schemeClr val="bg1"/>
                </a:solidFill>
              </a:rPr>
              <a:t> </a:t>
            </a:r>
            <a:r>
              <a:rPr lang="en-US" sz="4300" dirty="0">
                <a:solidFill>
                  <a:schemeClr val="bg1"/>
                </a:solidFill>
              </a:rPr>
              <a:t>Climate Action + Purchasing Nexus</a:t>
            </a:r>
          </a:p>
        </p:txBody>
      </p:sp>
      <p:sp>
        <p:nvSpPr>
          <p:cNvPr id="32" name="TextBox 31">
            <a:extLst>
              <a:ext uri="{FF2B5EF4-FFF2-40B4-BE49-F238E27FC236}">
                <a16:creationId xmlns:a16="http://schemas.microsoft.com/office/drawing/2014/main" id="{5AB23EEB-6AFC-AA41-A5A6-65739D8B7B8C}"/>
              </a:ext>
            </a:extLst>
          </p:cNvPr>
          <p:cNvSpPr txBox="1"/>
          <p:nvPr/>
        </p:nvSpPr>
        <p:spPr>
          <a:xfrm>
            <a:off x="694372" y="6367030"/>
            <a:ext cx="8242790" cy="338554"/>
          </a:xfrm>
          <a:prstGeom prst="rect">
            <a:avLst/>
          </a:prstGeom>
          <a:noFill/>
        </p:spPr>
        <p:txBody>
          <a:bodyPr wrap="square" rtlCol="0">
            <a:spAutoFit/>
          </a:bodyPr>
          <a:lstStyle/>
          <a:p>
            <a:r>
              <a:rPr lang="en-US" sz="1600" dirty="0">
                <a:solidFill>
                  <a:schemeClr val="bg1"/>
                </a:solidFill>
              </a:rPr>
              <a:t>~Fast Forward: MIT’s Climate Action Plan for the Decade (published 2021)</a:t>
            </a:r>
          </a:p>
        </p:txBody>
      </p:sp>
      <p:grpSp>
        <p:nvGrpSpPr>
          <p:cNvPr id="4" name="Group 3">
            <a:extLst>
              <a:ext uri="{FF2B5EF4-FFF2-40B4-BE49-F238E27FC236}">
                <a16:creationId xmlns:a16="http://schemas.microsoft.com/office/drawing/2014/main" id="{D702C51E-41AD-304E-AF75-F96F044517AF}"/>
              </a:ext>
            </a:extLst>
          </p:cNvPr>
          <p:cNvGrpSpPr/>
          <p:nvPr/>
        </p:nvGrpSpPr>
        <p:grpSpPr>
          <a:xfrm>
            <a:off x="-1" y="3305014"/>
            <a:ext cx="10972801" cy="3204655"/>
            <a:chOff x="-1" y="3305014"/>
            <a:chExt cx="10972801" cy="3204655"/>
          </a:xfrm>
        </p:grpSpPr>
        <p:sp>
          <p:nvSpPr>
            <p:cNvPr id="2" name="Oval 1">
              <a:extLst>
                <a:ext uri="{FF2B5EF4-FFF2-40B4-BE49-F238E27FC236}">
                  <a16:creationId xmlns:a16="http://schemas.microsoft.com/office/drawing/2014/main" id="{D06B5DF2-5EE7-E940-ABF1-27BF8EE9E07C}"/>
                </a:ext>
              </a:extLst>
            </p:cNvPr>
            <p:cNvSpPr/>
            <p:nvPr/>
          </p:nvSpPr>
          <p:spPr>
            <a:xfrm>
              <a:off x="2992495" y="3911281"/>
              <a:ext cx="2821488" cy="22539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3" name="Oval 32">
              <a:extLst>
                <a:ext uri="{FF2B5EF4-FFF2-40B4-BE49-F238E27FC236}">
                  <a16:creationId xmlns:a16="http://schemas.microsoft.com/office/drawing/2014/main" id="{50FFCD28-77F9-3A4A-9E07-2F2E8BCA2691}"/>
                </a:ext>
              </a:extLst>
            </p:cNvPr>
            <p:cNvSpPr/>
            <p:nvPr/>
          </p:nvSpPr>
          <p:spPr>
            <a:xfrm>
              <a:off x="8276106" y="4200623"/>
              <a:ext cx="2696694" cy="156013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4" name="Oval 33">
              <a:extLst>
                <a:ext uri="{FF2B5EF4-FFF2-40B4-BE49-F238E27FC236}">
                  <a16:creationId xmlns:a16="http://schemas.microsoft.com/office/drawing/2014/main" id="{05CC952A-0841-3845-9456-EF89E5C3922D}"/>
                </a:ext>
              </a:extLst>
            </p:cNvPr>
            <p:cNvSpPr/>
            <p:nvPr/>
          </p:nvSpPr>
          <p:spPr>
            <a:xfrm>
              <a:off x="-1" y="5711272"/>
              <a:ext cx="2992495" cy="79839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Oval 34">
              <a:extLst>
                <a:ext uri="{FF2B5EF4-FFF2-40B4-BE49-F238E27FC236}">
                  <a16:creationId xmlns:a16="http://schemas.microsoft.com/office/drawing/2014/main" id="{83819CC9-83A8-FE40-A59A-0E60D4885F50}"/>
                </a:ext>
              </a:extLst>
            </p:cNvPr>
            <p:cNvSpPr/>
            <p:nvPr/>
          </p:nvSpPr>
          <p:spPr>
            <a:xfrm>
              <a:off x="5542339" y="3305014"/>
              <a:ext cx="2992495" cy="36305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9543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laurin Buildings &amp;amp; The Great Dome at MIT (Cambridge, MA… | Flickr">
            <a:extLst>
              <a:ext uri="{FF2B5EF4-FFF2-40B4-BE49-F238E27FC236}">
                <a16:creationId xmlns:a16="http://schemas.microsoft.com/office/drawing/2014/main" id="{357B34DD-B34D-A740-8D20-A6974AFBF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363342"/>
            <a:ext cx="12192000" cy="81393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631C97D-416D-1E49-BF6B-80AD410547F0}"/>
              </a:ext>
            </a:extLst>
          </p:cNvPr>
          <p:cNvSpPr>
            <a:spLocks noGrp="1"/>
          </p:cNvSpPr>
          <p:nvPr>
            <p:ph type="title"/>
          </p:nvPr>
        </p:nvSpPr>
        <p:spPr/>
        <p:txBody>
          <a:bodyPr anchor="b">
            <a:normAutofit fontScale="90000"/>
          </a:bodyPr>
          <a:lstStyle/>
          <a:p>
            <a:br>
              <a:rPr lang="en-US" sz="2400" dirty="0"/>
            </a:br>
            <a:br>
              <a:rPr lang="en-US" sz="2400" dirty="0"/>
            </a:br>
            <a:br>
              <a:rPr lang="en-US" sz="2400" dirty="0"/>
            </a:br>
            <a:br>
              <a:rPr lang="en-US" sz="2400" dirty="0"/>
            </a:br>
            <a:br>
              <a:rPr lang="en-US" sz="2400" dirty="0"/>
            </a:br>
            <a:br>
              <a:rPr lang="en-US" sz="2400" dirty="0"/>
            </a:br>
            <a:br>
              <a:rPr lang="en-US" sz="2400" dirty="0"/>
            </a:br>
            <a:r>
              <a:rPr lang="en-US" sz="5300" dirty="0"/>
              <a:t>MIT Campus (Cambridge, MA)</a:t>
            </a:r>
            <a:br>
              <a:rPr lang="en-US" sz="5300" dirty="0"/>
            </a:br>
            <a:endParaRPr lang="en-US" sz="2400" b="0" dirty="0"/>
          </a:p>
        </p:txBody>
      </p:sp>
      <p:sp>
        <p:nvSpPr>
          <p:cNvPr id="11" name="SmartArt Placeholder 10">
            <a:extLst>
              <a:ext uri="{FF2B5EF4-FFF2-40B4-BE49-F238E27FC236}">
                <a16:creationId xmlns:a16="http://schemas.microsoft.com/office/drawing/2014/main" id="{1AE721B8-D157-4417-9EEC-9E439182710D}"/>
              </a:ext>
            </a:extLst>
          </p:cNvPr>
          <p:cNvSpPr>
            <a:spLocks noGrp="1"/>
          </p:cNvSpPr>
          <p:nvPr>
            <p:ph type="dgm" sz="quarter" idx="34"/>
          </p:nvPr>
        </p:nvSpPr>
        <p:spPr/>
      </p:sp>
      <p:sp>
        <p:nvSpPr>
          <p:cNvPr id="4" name="Content Placeholder 2"/>
          <p:cNvSpPr txBox="1">
            <a:spLocks/>
          </p:cNvSpPr>
          <p:nvPr/>
        </p:nvSpPr>
        <p:spPr>
          <a:xfrm>
            <a:off x="1318160" y="5586852"/>
            <a:ext cx="5902036" cy="1115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D76BD"/>
                </a:solidFill>
                <a:latin typeface="Arial" panose="020B0604020202020204" pitchFamily="34" charset="0"/>
                <a:cs typeface="Arial" panose="020B0604020202020204" pitchFamily="34" charset="0"/>
              </a:rPr>
              <a:t> </a:t>
            </a:r>
          </a:p>
        </p:txBody>
      </p:sp>
      <p:sp>
        <p:nvSpPr>
          <p:cNvPr id="8" name="Content Placeholder 2">
            <a:extLst>
              <a:ext uri="{FF2B5EF4-FFF2-40B4-BE49-F238E27FC236}">
                <a16:creationId xmlns:a16="http://schemas.microsoft.com/office/drawing/2014/main" id="{4A7584E2-7305-E743-ABB4-34956A1600BF}"/>
              </a:ext>
            </a:extLst>
          </p:cNvPr>
          <p:cNvSpPr txBox="1">
            <a:spLocks/>
          </p:cNvSpPr>
          <p:nvPr/>
        </p:nvSpPr>
        <p:spPr>
          <a:xfrm>
            <a:off x="777285" y="2306638"/>
            <a:ext cx="10677525" cy="3979862"/>
          </a:xfrm>
          <a:prstGeom prst="rect">
            <a:avLst/>
          </a:prstGeom>
          <a:solidFill>
            <a:srgbClr val="454A58">
              <a:alpha val="60000"/>
            </a:srgbClr>
          </a:solidFill>
        </p:spPr>
        <p:txBody>
          <a:bodyPr vert="horz" lIns="0" tIns="0" rIns="0" bIns="0" rtlCol="0">
            <a:normAutofit/>
          </a:bodyPr>
          <a:lstStyle>
            <a:lvl1pPr marL="228600" indent="-228600" algn="l" defTabSz="914400" rtl="0" eaLnBrk="1" latinLnBrk="0" hangingPunct="1">
              <a:lnSpc>
                <a:spcPct val="100000"/>
              </a:lnSpc>
              <a:spcBef>
                <a:spcPts val="1000"/>
              </a:spcBef>
              <a:buClr>
                <a:schemeClr val="bg2">
                  <a:lumMod val="95000"/>
                </a:schemeClr>
              </a:buClr>
              <a:buSzPct val="65000"/>
              <a:buFontTx/>
              <a:buBlip>
                <a:blip r:embed="rId4"/>
              </a:buBlip>
              <a:defRPr sz="3000" kern="1200">
                <a:solidFill>
                  <a:schemeClr val="bg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chemeClr val="bg2">
                  <a:lumMod val="95000"/>
                </a:schemeClr>
              </a:buClr>
              <a:buSzPct val="85000"/>
              <a:buFont typeface="Wingdings" pitchFamily="2" charset="2"/>
              <a:buChar char="§"/>
              <a:defRPr sz="2800" kern="1200">
                <a:solidFill>
                  <a:schemeClr val="bg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bg2">
                  <a:lumMod val="95000"/>
                </a:schemeClr>
              </a:buClr>
              <a:buSzPct val="85000"/>
              <a:buFont typeface="Wingdings" pitchFamily="2" charset="2"/>
              <a:buChar char="§"/>
              <a:defRPr sz="2400" kern="1200">
                <a:solidFill>
                  <a:schemeClr val="bg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bg2">
                  <a:lumMod val="95000"/>
                </a:schemeClr>
              </a:buClr>
              <a:buSzPct val="85000"/>
              <a:buFont typeface="Wingdings" pitchFamily="2" charset="2"/>
              <a:buChar char="§"/>
              <a:defRPr sz="2000" kern="1200">
                <a:solidFill>
                  <a:schemeClr val="bg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Clr>
                <a:schemeClr val="bg2">
                  <a:lumMod val="95000"/>
                </a:schemeClr>
              </a:buClr>
              <a:buSzPct val="85000"/>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24,000</a:t>
            </a:r>
            <a:r>
              <a:rPr lang="en-US" dirty="0"/>
              <a:t> faculty, researchers, staff, students</a:t>
            </a:r>
          </a:p>
          <a:p>
            <a:r>
              <a:rPr lang="en-US" sz="4400" b="1" dirty="0"/>
              <a:t>170</a:t>
            </a:r>
            <a:r>
              <a:rPr lang="en-US" dirty="0"/>
              <a:t> buildings, </a:t>
            </a:r>
            <a:r>
              <a:rPr lang="en-US" sz="4400" b="1" dirty="0"/>
              <a:t>13</a:t>
            </a:r>
            <a:r>
              <a:rPr lang="en-US" dirty="0"/>
              <a:t> million ft</a:t>
            </a:r>
            <a:r>
              <a:rPr lang="en-US" baseline="30000" dirty="0"/>
              <a:t>2</a:t>
            </a:r>
            <a:r>
              <a:rPr lang="en-US" dirty="0"/>
              <a:t>, </a:t>
            </a:r>
            <a:r>
              <a:rPr lang="en-US" sz="4400" b="1" dirty="0"/>
              <a:t>168</a:t>
            </a:r>
            <a:r>
              <a:rPr lang="en-US" dirty="0"/>
              <a:t> acres</a:t>
            </a:r>
          </a:p>
          <a:p>
            <a:r>
              <a:rPr lang="en-US" sz="4400" b="1" dirty="0"/>
              <a:t>450+ </a:t>
            </a:r>
            <a:r>
              <a:rPr lang="en-US" dirty="0"/>
              <a:t>departments, labs, and centers (DLCs)</a:t>
            </a:r>
          </a:p>
          <a:p>
            <a:r>
              <a:rPr lang="en-US" b="1" dirty="0"/>
              <a:t>Highly decentralized purchasing environment; every administrative unit responsible for own buying.</a:t>
            </a:r>
            <a:endParaRPr lang="en-US" dirty="0"/>
          </a:p>
          <a:p>
            <a:endParaRPr lang="en-US" dirty="0"/>
          </a:p>
          <a:p>
            <a:endParaRPr lang="en-US" sz="1100" dirty="0">
              <a:solidFill>
                <a:schemeClr val="tx1"/>
              </a:solidFill>
            </a:endParaRPr>
          </a:p>
        </p:txBody>
      </p:sp>
    </p:spTree>
    <p:extLst>
      <p:ext uri="{BB962C8B-B14F-4D97-AF65-F5344CB8AC3E}">
        <p14:creationId xmlns:p14="http://schemas.microsoft.com/office/powerpoint/2010/main" val="224717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laurin Buildings &amp;amp; The Great Dome at MIT (Cambridge, MA… | Flickr">
            <a:extLst>
              <a:ext uri="{FF2B5EF4-FFF2-40B4-BE49-F238E27FC236}">
                <a16:creationId xmlns:a16="http://schemas.microsoft.com/office/drawing/2014/main" id="{357B34DD-B34D-A740-8D20-A6974AFBF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363342"/>
            <a:ext cx="12192000" cy="81393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631C97D-416D-1E49-BF6B-80AD410547F0}"/>
              </a:ext>
            </a:extLst>
          </p:cNvPr>
          <p:cNvSpPr>
            <a:spLocks noGrp="1"/>
          </p:cNvSpPr>
          <p:nvPr>
            <p:ph type="title"/>
          </p:nvPr>
        </p:nvSpPr>
        <p:spPr/>
        <p:txBody>
          <a:bodyPr anchor="b">
            <a:normAutofit fontScale="90000"/>
          </a:bodyPr>
          <a:lstStyle/>
          <a:p>
            <a:br>
              <a:rPr lang="en-US" sz="2400" dirty="0"/>
            </a:br>
            <a:br>
              <a:rPr lang="en-US" sz="2400" dirty="0"/>
            </a:br>
            <a:br>
              <a:rPr lang="en-US" sz="2400" dirty="0"/>
            </a:br>
            <a:br>
              <a:rPr lang="en-US" sz="2400" dirty="0"/>
            </a:br>
            <a:br>
              <a:rPr lang="en-US" sz="2400" dirty="0"/>
            </a:br>
            <a:br>
              <a:rPr lang="en-US" sz="2400" dirty="0"/>
            </a:br>
            <a:br>
              <a:rPr lang="en-US" sz="2400" dirty="0"/>
            </a:br>
            <a:r>
              <a:rPr lang="en-US" sz="5300" dirty="0"/>
              <a:t>MIT Consumption Scope</a:t>
            </a:r>
            <a:br>
              <a:rPr lang="en-US" sz="2000" b="0" dirty="0"/>
            </a:br>
            <a:endParaRPr lang="en-US" sz="2400" b="0" dirty="0"/>
          </a:p>
        </p:txBody>
      </p:sp>
      <p:sp>
        <p:nvSpPr>
          <p:cNvPr id="3" name="Content Placeholder 2"/>
          <p:cNvSpPr>
            <a:spLocks noGrp="1"/>
          </p:cNvSpPr>
          <p:nvPr>
            <p:ph sz="quarter" idx="11"/>
          </p:nvPr>
        </p:nvSpPr>
        <p:spPr>
          <a:xfrm>
            <a:off x="752475" y="2324358"/>
            <a:ext cx="10677525" cy="3979862"/>
          </a:xfrm>
          <a:solidFill>
            <a:srgbClr val="454A58">
              <a:alpha val="60000"/>
            </a:srgbClr>
          </a:solidFill>
        </p:spPr>
        <p:txBody>
          <a:bodyPr>
            <a:normAutofit/>
          </a:bodyPr>
          <a:lstStyle/>
          <a:p>
            <a:r>
              <a:rPr lang="en-US" sz="4400" b="1" dirty="0"/>
              <a:t>900,000+ </a:t>
            </a:r>
            <a:r>
              <a:rPr lang="en-US" dirty="0"/>
              <a:t>items purchased each year </a:t>
            </a:r>
          </a:p>
          <a:p>
            <a:r>
              <a:rPr lang="en-US" sz="4400" b="1" dirty="0"/>
              <a:t>3,000 </a:t>
            </a:r>
            <a:r>
              <a:rPr lang="en-US" dirty="0"/>
              <a:t>tons trash generated</a:t>
            </a:r>
            <a:r>
              <a:rPr lang="en-US" b="1" dirty="0"/>
              <a:t>; </a:t>
            </a:r>
            <a:r>
              <a:rPr lang="en-US" sz="4400" b="1" dirty="0"/>
              <a:t>50-60%</a:t>
            </a:r>
            <a:r>
              <a:rPr lang="en-US" b="1" dirty="0"/>
              <a:t> </a:t>
            </a:r>
            <a:r>
              <a:rPr lang="en-US" dirty="0"/>
              <a:t>of trash can be recycled / composted annually</a:t>
            </a:r>
          </a:p>
          <a:p>
            <a:r>
              <a:rPr lang="en-US" sz="4400" b="1" dirty="0"/>
              <a:t>50,000</a:t>
            </a:r>
            <a:r>
              <a:rPr lang="en-US" sz="4400" dirty="0"/>
              <a:t>+ </a:t>
            </a:r>
            <a:r>
              <a:rPr lang="en-US" dirty="0"/>
              <a:t>pieces of property (i.e. equipment, furniture)</a:t>
            </a:r>
          </a:p>
          <a:p>
            <a:r>
              <a:rPr lang="en-US" sz="4400" b="1" dirty="0"/>
              <a:t>$1.5 billion </a:t>
            </a:r>
            <a:r>
              <a:rPr lang="en-US" dirty="0"/>
              <a:t>spent on goods and services every year</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p:txBody>
      </p:sp>
      <p:sp>
        <p:nvSpPr>
          <p:cNvPr id="11" name="SmartArt Placeholder 10">
            <a:extLst>
              <a:ext uri="{FF2B5EF4-FFF2-40B4-BE49-F238E27FC236}">
                <a16:creationId xmlns:a16="http://schemas.microsoft.com/office/drawing/2014/main" id="{1AE721B8-D157-4417-9EEC-9E439182710D}"/>
              </a:ext>
            </a:extLst>
          </p:cNvPr>
          <p:cNvSpPr>
            <a:spLocks noGrp="1"/>
          </p:cNvSpPr>
          <p:nvPr>
            <p:ph type="dgm" sz="quarter" idx="34"/>
          </p:nvPr>
        </p:nvSpPr>
        <p:spPr/>
      </p:sp>
      <p:sp>
        <p:nvSpPr>
          <p:cNvPr id="4" name="Content Placeholder 2"/>
          <p:cNvSpPr txBox="1">
            <a:spLocks/>
          </p:cNvSpPr>
          <p:nvPr/>
        </p:nvSpPr>
        <p:spPr>
          <a:xfrm>
            <a:off x="1318160" y="5586852"/>
            <a:ext cx="5902036" cy="1115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D76BD"/>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452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7D6D-C0DE-443F-A585-2785DC5A5F2F}"/>
              </a:ext>
            </a:extLst>
          </p:cNvPr>
          <p:cNvSpPr>
            <a:spLocks noGrp="1"/>
          </p:cNvSpPr>
          <p:nvPr>
            <p:ph type="title"/>
          </p:nvPr>
        </p:nvSpPr>
        <p:spPr/>
        <p:txBody>
          <a:bodyPr anchor="t">
            <a:normAutofit fontScale="90000"/>
          </a:bodyPr>
          <a:lstStyle/>
          <a:p>
            <a:r>
              <a:rPr lang="en-US" dirty="0"/>
              <a:t>Purpose Driven Spend: Sustainability</a:t>
            </a:r>
          </a:p>
        </p:txBody>
      </p:sp>
      <p:sp>
        <p:nvSpPr>
          <p:cNvPr id="4" name="Slide Number Placeholder 3">
            <a:extLst>
              <a:ext uri="{FF2B5EF4-FFF2-40B4-BE49-F238E27FC236}">
                <a16:creationId xmlns:a16="http://schemas.microsoft.com/office/drawing/2014/main" id="{B8405A38-1BDD-449E-A1CD-EE6FDD83FCCD}"/>
              </a:ext>
            </a:extLst>
          </p:cNvPr>
          <p:cNvSpPr>
            <a:spLocks noGrp="1"/>
          </p:cNvSpPr>
          <p:nvPr>
            <p:ph type="sldNum" sz="quarter" idx="4"/>
          </p:nvPr>
        </p:nvSpPr>
        <p:spPr/>
        <p:txBody>
          <a:bodyPr/>
          <a:lstStyle/>
          <a:p>
            <a:fld id="{056F16D7-864B-7D4F-9DF9-A6B99F4951C8}" type="slidenum">
              <a:rPr lang="en-US" smtClean="0"/>
              <a:pPr/>
              <a:t>4</a:t>
            </a:fld>
            <a:endParaRPr lang="en-US" dirty="0"/>
          </a:p>
        </p:txBody>
      </p:sp>
      <p:graphicFrame>
        <p:nvGraphicFramePr>
          <p:cNvPr id="6" name="SmartArt Placeholder 5">
            <a:extLst>
              <a:ext uri="{FF2B5EF4-FFF2-40B4-BE49-F238E27FC236}">
                <a16:creationId xmlns:a16="http://schemas.microsoft.com/office/drawing/2014/main" id="{D15C6DD1-660C-44EB-856B-01B3789367C1}"/>
              </a:ext>
            </a:extLst>
          </p:cNvPr>
          <p:cNvGraphicFramePr>
            <a:graphicFrameLocks noGrp="1"/>
          </p:cNvGraphicFramePr>
          <p:nvPr>
            <p:ph type="dgm" sz="quarter" idx="34"/>
            <p:extLst>
              <p:ext uri="{D42A27DB-BD31-4B8C-83A1-F6EECF244321}">
                <p14:modId xmlns:p14="http://schemas.microsoft.com/office/powerpoint/2010/main" val="1409012780"/>
              </p:ext>
            </p:extLst>
          </p:nvPr>
        </p:nvGraphicFramePr>
        <p:xfrm>
          <a:off x="469476" y="997528"/>
          <a:ext cx="10683433" cy="5375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Curved Down 6">
            <a:extLst>
              <a:ext uri="{FF2B5EF4-FFF2-40B4-BE49-F238E27FC236}">
                <a16:creationId xmlns:a16="http://schemas.microsoft.com/office/drawing/2014/main" id="{02869A48-E93B-467C-89E6-9D8B8D31F692}"/>
              </a:ext>
            </a:extLst>
          </p:cNvPr>
          <p:cNvSpPr/>
          <p:nvPr/>
        </p:nvSpPr>
        <p:spPr>
          <a:xfrm>
            <a:off x="3578942" y="997528"/>
            <a:ext cx="4188542" cy="5836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Down 7">
            <a:extLst>
              <a:ext uri="{FF2B5EF4-FFF2-40B4-BE49-F238E27FC236}">
                <a16:creationId xmlns:a16="http://schemas.microsoft.com/office/drawing/2014/main" id="{13D2BC83-A7BE-47D5-8529-5ECAA4DCA278}"/>
              </a:ext>
            </a:extLst>
          </p:cNvPr>
          <p:cNvSpPr/>
          <p:nvPr/>
        </p:nvSpPr>
        <p:spPr>
          <a:xfrm rot="10800000">
            <a:off x="3716920" y="5860473"/>
            <a:ext cx="4188542" cy="583622"/>
          </a:xfrm>
          <a:prstGeom prst="curvedDownArrow">
            <a:avLst>
              <a:gd name="adj1" fmla="val 25000"/>
              <a:gd name="adj2" fmla="val 7886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189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385C-48C3-D241-B222-E4C27F0E6263}"/>
              </a:ext>
            </a:extLst>
          </p:cNvPr>
          <p:cNvSpPr>
            <a:spLocks noGrp="1"/>
          </p:cNvSpPr>
          <p:nvPr>
            <p:ph type="title"/>
          </p:nvPr>
        </p:nvSpPr>
        <p:spPr/>
        <p:txBody>
          <a:bodyPr>
            <a:normAutofit/>
          </a:bodyPr>
          <a:lstStyle/>
          <a:p>
            <a:r>
              <a:rPr lang="en-US" dirty="0"/>
              <a:t>Leveraging Vendors</a:t>
            </a:r>
          </a:p>
        </p:txBody>
      </p:sp>
      <p:sp>
        <p:nvSpPr>
          <p:cNvPr id="3" name="Content Placeholder 2">
            <a:extLst>
              <a:ext uri="{FF2B5EF4-FFF2-40B4-BE49-F238E27FC236}">
                <a16:creationId xmlns:a16="http://schemas.microsoft.com/office/drawing/2014/main" id="{C1E9103F-1699-9D4C-8FDE-6624B3636FA9}"/>
              </a:ext>
            </a:extLst>
          </p:cNvPr>
          <p:cNvSpPr>
            <a:spLocks noGrp="1"/>
          </p:cNvSpPr>
          <p:nvPr>
            <p:ph sz="quarter" idx="11"/>
          </p:nvPr>
        </p:nvSpPr>
        <p:spPr/>
        <p:txBody>
          <a:bodyPr>
            <a:normAutofit fontScale="92500" lnSpcReduction="10000"/>
          </a:bodyPr>
          <a:lstStyle/>
          <a:p>
            <a:r>
              <a:rPr lang="en-US" dirty="0"/>
              <a:t>Behind the scenes “levers” i.e. highlighting green items</a:t>
            </a:r>
          </a:p>
          <a:p>
            <a:r>
              <a:rPr lang="en-US" dirty="0"/>
              <a:t>Sustainable items</a:t>
            </a:r>
          </a:p>
          <a:p>
            <a:pPr lvl="1"/>
            <a:r>
              <a:rPr lang="en-US" dirty="0"/>
              <a:t>More offerings</a:t>
            </a:r>
          </a:p>
          <a:p>
            <a:pPr lvl="1"/>
            <a:r>
              <a:rPr lang="en-US" dirty="0"/>
              <a:t>Price parity- conventional vs green</a:t>
            </a:r>
          </a:p>
          <a:p>
            <a:pPr lvl="1"/>
            <a:r>
              <a:rPr lang="en-US" dirty="0"/>
              <a:t>“Green” shopping lists on punch outs</a:t>
            </a:r>
          </a:p>
          <a:p>
            <a:r>
              <a:rPr lang="en-US" dirty="0"/>
              <a:t>Sustainable service provision</a:t>
            </a:r>
          </a:p>
          <a:p>
            <a:pPr lvl="1"/>
            <a:r>
              <a:rPr lang="en-US" dirty="0"/>
              <a:t>EV delivery service</a:t>
            </a:r>
          </a:p>
          <a:p>
            <a:pPr lvl="1"/>
            <a:r>
              <a:rPr lang="en-US" b="1" dirty="0"/>
              <a:t>Reduced/recycled packaging</a:t>
            </a:r>
          </a:p>
          <a:p>
            <a:pPr lvl="1"/>
            <a:r>
              <a:rPr lang="en-US" dirty="0"/>
              <a:t>Take-backs</a:t>
            </a:r>
          </a:p>
          <a:p>
            <a:pPr marL="0" indent="0">
              <a:buNone/>
            </a:pPr>
            <a:endParaRPr lang="en-US" dirty="0"/>
          </a:p>
        </p:txBody>
      </p:sp>
      <p:sp>
        <p:nvSpPr>
          <p:cNvPr id="4" name="Slide Number Placeholder 3">
            <a:extLst>
              <a:ext uri="{FF2B5EF4-FFF2-40B4-BE49-F238E27FC236}">
                <a16:creationId xmlns:a16="http://schemas.microsoft.com/office/drawing/2014/main" id="{65204379-6D82-2548-80B8-0816E4F5C2C6}"/>
              </a:ext>
            </a:extLst>
          </p:cNvPr>
          <p:cNvSpPr>
            <a:spLocks noGrp="1"/>
          </p:cNvSpPr>
          <p:nvPr>
            <p:ph type="sldNum" sz="quarter" idx="4"/>
          </p:nvPr>
        </p:nvSpPr>
        <p:spPr/>
        <p:txBody>
          <a:bodyPr/>
          <a:lstStyle/>
          <a:p>
            <a:fld id="{056F16D7-864B-7D4F-9DF9-A6B99F4951C8}" type="slidenum">
              <a:rPr lang="en-US" smtClean="0"/>
              <a:pPr/>
              <a:t>5</a:t>
            </a:fld>
            <a:endParaRPr lang="en-US" dirty="0"/>
          </a:p>
        </p:txBody>
      </p:sp>
    </p:spTree>
    <p:extLst>
      <p:ext uri="{BB962C8B-B14F-4D97-AF65-F5344CB8AC3E}">
        <p14:creationId xmlns:p14="http://schemas.microsoft.com/office/powerpoint/2010/main" val="554849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1779-EAED-4E2B-802F-394BB746FECA}"/>
              </a:ext>
            </a:extLst>
          </p:cNvPr>
          <p:cNvSpPr>
            <a:spLocks noGrp="1"/>
          </p:cNvSpPr>
          <p:nvPr>
            <p:ph type="title"/>
          </p:nvPr>
        </p:nvSpPr>
        <p:spPr/>
        <p:txBody>
          <a:bodyPr>
            <a:normAutofit fontScale="90000"/>
          </a:bodyPr>
          <a:lstStyle/>
          <a:p>
            <a:r>
              <a:rPr lang="en-US" dirty="0"/>
              <a:t>Office Supply Example: Purpose-driven bids</a:t>
            </a:r>
          </a:p>
        </p:txBody>
      </p:sp>
      <p:sp>
        <p:nvSpPr>
          <p:cNvPr id="3" name="Content Placeholder 2">
            <a:extLst>
              <a:ext uri="{FF2B5EF4-FFF2-40B4-BE49-F238E27FC236}">
                <a16:creationId xmlns:a16="http://schemas.microsoft.com/office/drawing/2014/main" id="{A92AE158-D636-4DAF-9385-8D6E01AB21D7}"/>
              </a:ext>
            </a:extLst>
          </p:cNvPr>
          <p:cNvSpPr>
            <a:spLocks noGrp="1"/>
          </p:cNvSpPr>
          <p:nvPr>
            <p:ph sz="quarter" idx="11"/>
          </p:nvPr>
        </p:nvSpPr>
        <p:spPr/>
        <p:txBody>
          <a:bodyPr/>
          <a:lstStyle/>
          <a:p>
            <a:r>
              <a:rPr lang="en-US" dirty="0"/>
              <a:t>Split RFP for “large” and “small” vendors</a:t>
            </a:r>
          </a:p>
          <a:p>
            <a:r>
              <a:rPr lang="en-US" dirty="0"/>
              <a:t>Large vendors had strict sustainability requirements</a:t>
            </a:r>
          </a:p>
          <a:p>
            <a:r>
              <a:rPr lang="en-US" dirty="0"/>
              <a:t>Award went to vendor with:</a:t>
            </a:r>
          </a:p>
          <a:p>
            <a:pPr lvl="1"/>
            <a:r>
              <a:rPr lang="en-US" dirty="0"/>
              <a:t>Competitive “green” pricing, more options for end user</a:t>
            </a:r>
          </a:p>
          <a:p>
            <a:pPr lvl="1"/>
            <a:r>
              <a:rPr lang="en-US" dirty="0"/>
              <a:t>EV delivery</a:t>
            </a:r>
          </a:p>
          <a:p>
            <a:pPr lvl="1"/>
            <a:r>
              <a:rPr lang="en-US" dirty="0"/>
              <a:t>Comprehensive reporting</a:t>
            </a:r>
          </a:p>
          <a:p>
            <a:r>
              <a:rPr lang="en-US" dirty="0"/>
              <a:t>Using similar strategy with other consumables</a:t>
            </a:r>
          </a:p>
          <a:p>
            <a:pPr marL="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7934BC4E-2B6A-422B-A166-2ECF52EA29DB}"/>
              </a:ext>
            </a:extLst>
          </p:cNvPr>
          <p:cNvSpPr>
            <a:spLocks noGrp="1"/>
          </p:cNvSpPr>
          <p:nvPr>
            <p:ph type="sldNum" sz="quarter" idx="4"/>
          </p:nvPr>
        </p:nvSpPr>
        <p:spPr/>
        <p:txBody>
          <a:bodyPr/>
          <a:lstStyle/>
          <a:p>
            <a:fld id="{056F16D7-864B-7D4F-9DF9-A6B99F4951C8}" type="slidenum">
              <a:rPr lang="en-US" smtClean="0"/>
              <a:pPr/>
              <a:t>6</a:t>
            </a:fld>
            <a:endParaRPr lang="en-US" dirty="0"/>
          </a:p>
        </p:txBody>
      </p:sp>
    </p:spTree>
    <p:extLst>
      <p:ext uri="{BB962C8B-B14F-4D97-AF65-F5344CB8AC3E}">
        <p14:creationId xmlns:p14="http://schemas.microsoft.com/office/powerpoint/2010/main" val="6728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3273-2F01-4466-9BBC-99B62063B6B7}"/>
              </a:ext>
            </a:extLst>
          </p:cNvPr>
          <p:cNvSpPr>
            <a:spLocks noGrp="1"/>
          </p:cNvSpPr>
          <p:nvPr>
            <p:ph type="title"/>
          </p:nvPr>
        </p:nvSpPr>
        <p:spPr/>
        <p:txBody>
          <a:bodyPr anchor="t"/>
          <a:lstStyle/>
          <a:p>
            <a:r>
              <a:rPr lang="en-US" dirty="0"/>
              <a:t>Packaging Challenge</a:t>
            </a:r>
          </a:p>
        </p:txBody>
      </p:sp>
      <p:sp>
        <p:nvSpPr>
          <p:cNvPr id="3" name="Content Placeholder 2">
            <a:extLst>
              <a:ext uri="{FF2B5EF4-FFF2-40B4-BE49-F238E27FC236}">
                <a16:creationId xmlns:a16="http://schemas.microsoft.com/office/drawing/2014/main" id="{AA848D63-7030-4FBC-8305-E4093C058A90}"/>
              </a:ext>
            </a:extLst>
          </p:cNvPr>
          <p:cNvSpPr>
            <a:spLocks noGrp="1"/>
          </p:cNvSpPr>
          <p:nvPr>
            <p:ph sz="quarter" idx="11"/>
          </p:nvPr>
        </p:nvSpPr>
        <p:spPr/>
        <p:txBody>
          <a:bodyPr/>
          <a:lstStyle/>
          <a:p>
            <a:r>
              <a:rPr lang="en-US" dirty="0"/>
              <a:t>Most common complaint from end users is too much packaging</a:t>
            </a:r>
          </a:p>
          <a:p>
            <a:r>
              <a:rPr lang="en-US" dirty="0"/>
              <a:t>Take feedback to vendors like Amazon, Millipore, other consumable vendors.</a:t>
            </a:r>
          </a:p>
          <a:p>
            <a:r>
              <a:rPr lang="en-US" dirty="0"/>
              <a:t>Put reduced packaging requirements in contracts</a:t>
            </a:r>
          </a:p>
          <a:p>
            <a:r>
              <a:rPr lang="en-US" dirty="0"/>
              <a:t>Encourage recycling/takeback</a:t>
            </a:r>
          </a:p>
        </p:txBody>
      </p:sp>
      <p:sp>
        <p:nvSpPr>
          <p:cNvPr id="4" name="Slide Number Placeholder 3">
            <a:extLst>
              <a:ext uri="{FF2B5EF4-FFF2-40B4-BE49-F238E27FC236}">
                <a16:creationId xmlns:a16="http://schemas.microsoft.com/office/drawing/2014/main" id="{69C6F80E-DEB5-4772-87B8-C3D7E1A7E212}"/>
              </a:ext>
            </a:extLst>
          </p:cNvPr>
          <p:cNvSpPr>
            <a:spLocks noGrp="1"/>
          </p:cNvSpPr>
          <p:nvPr>
            <p:ph type="sldNum" sz="quarter" idx="4"/>
          </p:nvPr>
        </p:nvSpPr>
        <p:spPr/>
        <p:txBody>
          <a:bodyPr/>
          <a:lstStyle/>
          <a:p>
            <a:fld id="{056F16D7-864B-7D4F-9DF9-A6B99F4951C8}" type="slidenum">
              <a:rPr lang="en-US" smtClean="0"/>
              <a:pPr/>
              <a:t>7</a:t>
            </a:fld>
            <a:endParaRPr lang="en-US" dirty="0"/>
          </a:p>
        </p:txBody>
      </p:sp>
    </p:spTree>
    <p:extLst>
      <p:ext uri="{BB962C8B-B14F-4D97-AF65-F5344CB8AC3E}">
        <p14:creationId xmlns:p14="http://schemas.microsoft.com/office/powerpoint/2010/main" val="362697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28F37C64-4DC9-824D-89D1-F7B4F0B7A0FB}"/>
              </a:ext>
            </a:extLst>
          </p:cNvPr>
          <p:cNvPicPr>
            <a:picLocks noChangeAspect="1"/>
          </p:cNvPicPr>
          <p:nvPr/>
        </p:nvPicPr>
        <p:blipFill rotWithShape="1">
          <a:blip r:embed="rId3"/>
          <a:srcRect t="69930"/>
          <a:stretch/>
        </p:blipFill>
        <p:spPr>
          <a:xfrm>
            <a:off x="0" y="4110734"/>
            <a:ext cx="10218610" cy="2770746"/>
          </a:xfrm>
          <a:prstGeom prst="rect">
            <a:avLst/>
          </a:prstGeom>
        </p:spPr>
      </p:pic>
      <p:pic>
        <p:nvPicPr>
          <p:cNvPr id="17" name="Picture 16" descr="Chart&#10;&#10;Description automatically generated">
            <a:extLst>
              <a:ext uri="{FF2B5EF4-FFF2-40B4-BE49-F238E27FC236}">
                <a16:creationId xmlns:a16="http://schemas.microsoft.com/office/drawing/2014/main" id="{D82E92AC-703B-B847-BB12-1DF5BB6C6EC4}"/>
              </a:ext>
            </a:extLst>
          </p:cNvPr>
          <p:cNvPicPr>
            <a:picLocks noChangeAspect="1"/>
          </p:cNvPicPr>
          <p:nvPr/>
        </p:nvPicPr>
        <p:blipFill rotWithShape="1">
          <a:blip r:embed="rId3"/>
          <a:srcRect b="58918"/>
          <a:stretch/>
        </p:blipFill>
        <p:spPr>
          <a:xfrm>
            <a:off x="0" y="46188"/>
            <a:ext cx="10218610" cy="4064546"/>
          </a:xfrm>
          <a:prstGeom prst="rect">
            <a:avLst/>
          </a:prstGeom>
        </p:spPr>
      </p:pic>
      <p:sp>
        <p:nvSpPr>
          <p:cNvPr id="2" name="Text Placeholder 1">
            <a:extLst>
              <a:ext uri="{FF2B5EF4-FFF2-40B4-BE49-F238E27FC236}">
                <a16:creationId xmlns:a16="http://schemas.microsoft.com/office/drawing/2014/main" id="{7AE40107-069E-A648-A488-DD6AF7378CC8}"/>
              </a:ext>
            </a:extLst>
          </p:cNvPr>
          <p:cNvSpPr>
            <a:spLocks noGrp="1"/>
          </p:cNvSpPr>
          <p:nvPr>
            <p:ph type="body" sz="quarter" idx="13"/>
          </p:nvPr>
        </p:nvSpPr>
        <p:spPr/>
        <p:txBody>
          <a:bodyPr/>
          <a:lstStyle/>
          <a:p>
            <a:r>
              <a:rPr lang="en-US" dirty="0"/>
              <a:t>Sustainable-driven waste RFP + contract</a:t>
            </a:r>
          </a:p>
          <a:p>
            <a:r>
              <a:rPr lang="en-US" dirty="0"/>
              <a:t>Waste sensor technology and data reporting</a:t>
            </a:r>
          </a:p>
          <a:p>
            <a:r>
              <a:rPr lang="en-US" dirty="0"/>
              <a:t>Common contaminants feedback loop</a:t>
            </a:r>
          </a:p>
        </p:txBody>
      </p:sp>
      <p:sp>
        <p:nvSpPr>
          <p:cNvPr id="3" name="Text Placeholder 2">
            <a:extLst>
              <a:ext uri="{FF2B5EF4-FFF2-40B4-BE49-F238E27FC236}">
                <a16:creationId xmlns:a16="http://schemas.microsoft.com/office/drawing/2014/main" id="{A09FCF23-6AA3-C249-A127-36F0E23582BA}"/>
              </a:ext>
            </a:extLst>
          </p:cNvPr>
          <p:cNvSpPr>
            <a:spLocks noGrp="1"/>
          </p:cNvSpPr>
          <p:nvPr>
            <p:ph type="body" sz="quarter" idx="12"/>
          </p:nvPr>
        </p:nvSpPr>
        <p:spPr>
          <a:xfrm>
            <a:off x="747132" y="791505"/>
            <a:ext cx="4915587" cy="1107996"/>
          </a:xfrm>
        </p:spPr>
        <p:txBody>
          <a:bodyPr/>
          <a:lstStyle/>
          <a:p>
            <a:r>
              <a:rPr lang="en-US" dirty="0"/>
              <a:t>Can waste contract and services drive sustainable purchasing?</a:t>
            </a:r>
          </a:p>
        </p:txBody>
      </p:sp>
      <p:sp>
        <p:nvSpPr>
          <p:cNvPr id="4" name="Text Placeholder 3">
            <a:extLst>
              <a:ext uri="{FF2B5EF4-FFF2-40B4-BE49-F238E27FC236}">
                <a16:creationId xmlns:a16="http://schemas.microsoft.com/office/drawing/2014/main" id="{37E340BE-9021-5C43-A9A8-569063C4952D}"/>
              </a:ext>
            </a:extLst>
          </p:cNvPr>
          <p:cNvSpPr>
            <a:spLocks noGrp="1"/>
          </p:cNvSpPr>
          <p:nvPr>
            <p:ph type="body" sz="quarter" idx="14"/>
          </p:nvPr>
        </p:nvSpPr>
        <p:spPr/>
        <p:txBody>
          <a:bodyPr>
            <a:normAutofit lnSpcReduction="10000"/>
          </a:bodyPr>
          <a:lstStyle/>
          <a:p>
            <a:r>
              <a:rPr lang="en-US" dirty="0"/>
              <a:t>Campus Waste Services + Purchasing</a:t>
            </a:r>
          </a:p>
        </p:txBody>
      </p:sp>
      <p:sp>
        <p:nvSpPr>
          <p:cNvPr id="5" name="SmartArt Placeholder 4">
            <a:extLst>
              <a:ext uri="{FF2B5EF4-FFF2-40B4-BE49-F238E27FC236}">
                <a16:creationId xmlns:a16="http://schemas.microsoft.com/office/drawing/2014/main" id="{12CFB637-7A83-DC48-B686-956188D7AAE0}"/>
              </a:ext>
            </a:extLst>
          </p:cNvPr>
          <p:cNvSpPr>
            <a:spLocks noGrp="1"/>
          </p:cNvSpPr>
          <p:nvPr>
            <p:ph type="dgm" sz="quarter" idx="25"/>
          </p:nvPr>
        </p:nvSpPr>
        <p:spPr/>
      </p:sp>
      <p:sp>
        <p:nvSpPr>
          <p:cNvPr id="6" name="Slide Number Placeholder 5">
            <a:extLst>
              <a:ext uri="{FF2B5EF4-FFF2-40B4-BE49-F238E27FC236}">
                <a16:creationId xmlns:a16="http://schemas.microsoft.com/office/drawing/2014/main" id="{7D9A7C63-75D6-EC43-9613-9124FD68EBDA}"/>
              </a:ext>
            </a:extLst>
          </p:cNvPr>
          <p:cNvSpPr>
            <a:spLocks noGrp="1"/>
          </p:cNvSpPr>
          <p:nvPr>
            <p:ph type="sldNum" sz="quarter" idx="4"/>
          </p:nvPr>
        </p:nvSpPr>
        <p:spPr/>
        <p:txBody>
          <a:bodyPr/>
          <a:lstStyle/>
          <a:p>
            <a:fld id="{056F16D7-864B-7D4F-9DF9-A6B99F4951C8}" type="slidenum">
              <a:rPr lang="en-US" smtClean="0"/>
              <a:pPr/>
              <a:t>8</a:t>
            </a:fld>
            <a:endParaRPr lang="en-US" dirty="0"/>
          </a:p>
        </p:txBody>
      </p:sp>
      <p:pic>
        <p:nvPicPr>
          <p:cNvPr id="23" name="Picture 22">
            <a:extLst>
              <a:ext uri="{FF2B5EF4-FFF2-40B4-BE49-F238E27FC236}">
                <a16:creationId xmlns:a16="http://schemas.microsoft.com/office/drawing/2014/main" id="{487D1787-7EE1-034C-B613-7ABC8AE9F0D2}"/>
              </a:ext>
            </a:extLst>
          </p:cNvPr>
          <p:cNvPicPr>
            <a:picLocks noChangeAspect="1"/>
          </p:cNvPicPr>
          <p:nvPr/>
        </p:nvPicPr>
        <p:blipFill>
          <a:blip r:embed="rId4"/>
          <a:stretch>
            <a:fillRect/>
          </a:stretch>
        </p:blipFill>
        <p:spPr>
          <a:xfrm>
            <a:off x="9089090" y="6270624"/>
            <a:ext cx="3102910" cy="444500"/>
          </a:xfrm>
          <a:prstGeom prst="rect">
            <a:avLst/>
          </a:prstGeom>
        </p:spPr>
      </p:pic>
    </p:spTree>
    <p:extLst>
      <p:ext uri="{BB962C8B-B14F-4D97-AF65-F5344CB8AC3E}">
        <p14:creationId xmlns:p14="http://schemas.microsoft.com/office/powerpoint/2010/main" val="196678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warehouse&#10;&#10;Description automatically generated with medium confidence">
            <a:extLst>
              <a:ext uri="{FF2B5EF4-FFF2-40B4-BE49-F238E27FC236}">
                <a16:creationId xmlns:a16="http://schemas.microsoft.com/office/drawing/2014/main" id="{7B78F1EC-FEBE-1643-81FA-FEA6DB6BBE04}"/>
              </a:ext>
            </a:extLst>
          </p:cNvPr>
          <p:cNvPicPr>
            <a:picLocks noGrp="1" noChangeAspect="1"/>
          </p:cNvPicPr>
          <p:nvPr>
            <p:ph type="pic" sz="quarter" idx="28"/>
          </p:nvPr>
        </p:nvPicPr>
        <p:blipFill>
          <a:blip r:embed="rId2">
            <a:extLst>
              <a:ext uri="{BEBA8EAE-BF5A-486C-A8C5-ECC9F3942E4B}">
                <a14:imgProps xmlns:a14="http://schemas.microsoft.com/office/drawing/2010/main">
                  <a14:imgLayer r:embed="rId3">
                    <a14:imgEffect>
                      <a14:brightnessContrast bright="29000"/>
                    </a14:imgEffect>
                  </a14:imgLayer>
                </a14:imgProps>
              </a:ext>
            </a:extLst>
          </a:blip>
          <a:srcRect l="475" r="475"/>
          <a:stretch>
            <a:fillRect/>
          </a:stretch>
        </p:blipFill>
        <p:spPr/>
      </p:pic>
      <p:sp>
        <p:nvSpPr>
          <p:cNvPr id="2" name="Text Placeholder 1">
            <a:extLst>
              <a:ext uri="{FF2B5EF4-FFF2-40B4-BE49-F238E27FC236}">
                <a16:creationId xmlns:a16="http://schemas.microsoft.com/office/drawing/2014/main" id="{5914C3BE-2A1B-6D41-84AA-84216D7601E6}"/>
              </a:ext>
            </a:extLst>
          </p:cNvPr>
          <p:cNvSpPr>
            <a:spLocks noGrp="1"/>
          </p:cNvSpPr>
          <p:nvPr>
            <p:ph type="body" sz="quarter" idx="13"/>
          </p:nvPr>
        </p:nvSpPr>
        <p:spPr/>
        <p:txBody>
          <a:bodyPr/>
          <a:lstStyle/>
          <a:p>
            <a:r>
              <a:rPr lang="en-US" dirty="0"/>
              <a:t>Drive sustainable purchasing</a:t>
            </a:r>
          </a:p>
          <a:p>
            <a:r>
              <a:rPr lang="en-US" dirty="0"/>
              <a:t>Consolidate delivery and take-back systems</a:t>
            </a:r>
          </a:p>
          <a:p>
            <a:r>
              <a:rPr lang="en-US" dirty="0"/>
              <a:t>Leverage existing mailroom operations</a:t>
            </a:r>
          </a:p>
        </p:txBody>
      </p:sp>
      <p:sp>
        <p:nvSpPr>
          <p:cNvPr id="3" name="Text Placeholder 2">
            <a:extLst>
              <a:ext uri="{FF2B5EF4-FFF2-40B4-BE49-F238E27FC236}">
                <a16:creationId xmlns:a16="http://schemas.microsoft.com/office/drawing/2014/main" id="{F37A4ED8-6ADB-014C-AF96-A7705FE3CD1B}"/>
              </a:ext>
            </a:extLst>
          </p:cNvPr>
          <p:cNvSpPr>
            <a:spLocks noGrp="1"/>
          </p:cNvSpPr>
          <p:nvPr>
            <p:ph type="body" sz="quarter" idx="12"/>
          </p:nvPr>
        </p:nvSpPr>
        <p:spPr>
          <a:xfrm>
            <a:off x="747132" y="791505"/>
            <a:ext cx="4915587" cy="1384995"/>
          </a:xfrm>
        </p:spPr>
        <p:txBody>
          <a:bodyPr/>
          <a:lstStyle/>
          <a:p>
            <a:r>
              <a:rPr lang="en-US" dirty="0"/>
              <a:t>How can campus office supply purchasing be sustainable for both inbound delivery and take-back of hard to recycle items?</a:t>
            </a:r>
          </a:p>
        </p:txBody>
      </p:sp>
      <p:sp>
        <p:nvSpPr>
          <p:cNvPr id="4" name="Text Placeholder 3">
            <a:extLst>
              <a:ext uri="{FF2B5EF4-FFF2-40B4-BE49-F238E27FC236}">
                <a16:creationId xmlns:a16="http://schemas.microsoft.com/office/drawing/2014/main" id="{C9A58B14-FF0C-844D-B95B-B5EA4DC5E406}"/>
              </a:ext>
            </a:extLst>
          </p:cNvPr>
          <p:cNvSpPr>
            <a:spLocks noGrp="1"/>
          </p:cNvSpPr>
          <p:nvPr>
            <p:ph type="body" sz="quarter" idx="14"/>
          </p:nvPr>
        </p:nvSpPr>
        <p:spPr>
          <a:xfrm>
            <a:off x="6238874" y="792162"/>
            <a:ext cx="5699125" cy="1036637"/>
          </a:xfrm>
        </p:spPr>
        <p:txBody>
          <a:bodyPr>
            <a:noAutofit/>
          </a:bodyPr>
          <a:lstStyle/>
          <a:p>
            <a:r>
              <a:rPr lang="en-US" dirty="0"/>
              <a:t>Closed Loop Design:  Office Supply Purchasing</a:t>
            </a:r>
          </a:p>
        </p:txBody>
      </p:sp>
      <p:sp>
        <p:nvSpPr>
          <p:cNvPr id="5" name="SmartArt Placeholder 4">
            <a:extLst>
              <a:ext uri="{FF2B5EF4-FFF2-40B4-BE49-F238E27FC236}">
                <a16:creationId xmlns:a16="http://schemas.microsoft.com/office/drawing/2014/main" id="{30C3F17C-5E0D-B14E-98E0-51ADFC6303DC}"/>
              </a:ext>
            </a:extLst>
          </p:cNvPr>
          <p:cNvSpPr>
            <a:spLocks noGrp="1"/>
          </p:cNvSpPr>
          <p:nvPr>
            <p:ph type="dgm" sz="quarter" idx="25"/>
          </p:nvPr>
        </p:nvSpPr>
        <p:spPr/>
      </p:sp>
      <p:sp>
        <p:nvSpPr>
          <p:cNvPr id="6" name="Slide Number Placeholder 5">
            <a:extLst>
              <a:ext uri="{FF2B5EF4-FFF2-40B4-BE49-F238E27FC236}">
                <a16:creationId xmlns:a16="http://schemas.microsoft.com/office/drawing/2014/main" id="{3A7D8CFF-3ED8-4F43-8B72-27BD9D688F45}"/>
              </a:ext>
            </a:extLst>
          </p:cNvPr>
          <p:cNvSpPr>
            <a:spLocks noGrp="1"/>
          </p:cNvSpPr>
          <p:nvPr>
            <p:ph type="sldNum" sz="quarter" idx="4"/>
          </p:nvPr>
        </p:nvSpPr>
        <p:spPr/>
        <p:txBody>
          <a:bodyPr/>
          <a:lstStyle/>
          <a:p>
            <a:fld id="{056F16D7-864B-7D4F-9DF9-A6B99F4951C8}" type="slidenum">
              <a:rPr lang="en-US" smtClean="0"/>
              <a:pPr/>
              <a:t>9</a:t>
            </a:fld>
            <a:endParaRPr lang="en-US" dirty="0"/>
          </a:p>
        </p:txBody>
      </p:sp>
    </p:spTree>
    <p:extLst>
      <p:ext uri="{BB962C8B-B14F-4D97-AF65-F5344CB8AC3E}">
        <p14:creationId xmlns:p14="http://schemas.microsoft.com/office/powerpoint/2010/main" val="951738234"/>
      </p:ext>
    </p:extLst>
  </p:cSld>
  <p:clrMapOvr>
    <a:masterClrMapping/>
  </p:clrMapOvr>
</p:sld>
</file>

<file path=ppt/theme/theme1.xml><?xml version="1.0" encoding="utf-8"?>
<a:theme xmlns:a="http://schemas.openxmlformats.org/drawingml/2006/main" name="Office Theme">
  <a:themeElements>
    <a:clrScheme name="Custom 1">
      <a:dk1>
        <a:srgbClr val="414141"/>
      </a:dk1>
      <a:lt1>
        <a:srgbClr val="FFFFFF"/>
      </a:lt1>
      <a:dk2>
        <a:srgbClr val="2B3140"/>
      </a:dk2>
      <a:lt2>
        <a:srgbClr val="FFFFFF"/>
      </a:lt2>
      <a:accent1>
        <a:srgbClr val="ED7A00"/>
      </a:accent1>
      <a:accent2>
        <a:srgbClr val="1AA486"/>
      </a:accent2>
      <a:accent3>
        <a:srgbClr val="007FB0"/>
      </a:accent3>
      <a:accent4>
        <a:srgbClr val="006F6B"/>
      </a:accent4>
      <a:accent5>
        <a:srgbClr val="F6A623"/>
      </a:accent5>
      <a:accent6>
        <a:srgbClr val="950A56"/>
      </a:accent6>
      <a:hlink>
        <a:srgbClr val="00AEEF"/>
      </a:hlink>
      <a:folHlink>
        <a:srgbClr val="E32F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OS_template_2021" id="{A3ED5FC3-76A4-A546-9539-1DD6A132C0E5}" vid="{1D1A9D14-EC01-6C46-AF9F-26620034AC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32331</TotalTime>
  <Words>882</Words>
  <Application>Microsoft Macintosh PowerPoint</Application>
  <PresentationFormat>Widescreen</PresentationFormat>
  <Paragraphs>151</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Avenir Book</vt:lpstr>
      <vt:lpstr>Calibri</vt:lpstr>
      <vt:lpstr>Courier New</vt:lpstr>
      <vt:lpstr>Georgia</vt:lpstr>
      <vt:lpstr>Wingdings</vt:lpstr>
      <vt:lpstr>Office Theme</vt:lpstr>
      <vt:lpstr>Designing out waste via purchasing: Lessons Learned from MIT campus, so far…</vt:lpstr>
      <vt:lpstr>       MIT Campus (Cambridge, MA) </vt:lpstr>
      <vt:lpstr>       MIT Consumption Scope </vt:lpstr>
      <vt:lpstr>Purpose Driven Spend: Sustainability</vt:lpstr>
      <vt:lpstr>Leveraging Vendors</vt:lpstr>
      <vt:lpstr>Office Supply Example: Purpose-driven bids</vt:lpstr>
      <vt:lpstr>Packaging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 Climate Action + Purchasing Nexus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Goldberg</dc:creator>
  <cp:lastModifiedBy>Brian Goldberg</cp:lastModifiedBy>
  <cp:revision>175</cp:revision>
  <cp:lastPrinted>2021-11-18T00:30:05Z</cp:lastPrinted>
  <dcterms:created xsi:type="dcterms:W3CDTF">2021-08-30T23:38:56Z</dcterms:created>
  <dcterms:modified xsi:type="dcterms:W3CDTF">2021-12-16T21:43:07Z</dcterms:modified>
</cp:coreProperties>
</file>