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iv0y5kEc99EG6hQgDFAWm4+sJ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3EA6DE1-3BC7-4FFF-B7A0-F5C6E31B5785}">
  <a:tblStyle styleId="{F3EA6DE1-3BC7-4FFF-B7A0-F5C6E31B578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bmorra\Dropbox\CURC%20MAIN%20FOLDER\Survey%20Project\CURC%20Survey%20-%20MASTER%20Responses%20-Brittany's%20version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bmorra\Dropbox\CURC%20MAIN%20FOLDER\Survey%20Project\CURC%20Survey%20-%20MASTER%20Responses%20-Brittany's%20version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bmorra\Dropbox\CURC%20MAIN%20FOLDER\Survey%20Project\CURC%20Survey%20-%20MASTER%20Responses%20-Brittany's%20version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oleObject" Target="Macintosh%20HD:Users:josh:Desktop:CURC%20Survey%20-%20MASTER%20Responses%20-Margaret%20version.xlsx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oleObject" Target="Macintosh%20HD:Users:josh:Desktop:CURC%20Survey%20-%20MASTER%20Responses%20-Margaret%20ver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 Total Recovery (Recycling, Organics, Reuse) (Tons) </a:t>
            </a:r>
          </a:p>
        </c:rich>
      </c:tx>
      <c:layout>
        <c:manualLayout>
          <c:xMode val="edge"/>
          <c:yMode val="edge"/>
          <c:x val="0.2131799143810926"/>
          <c:y val="1.104798007257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'size vs waste'!$BL$1</c:f>
              <c:strCache>
                <c:ptCount val="1"/>
                <c:pt idx="0">
                  <c:v> Total Recovery (tons)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'size vs waste'!$J$2:$J$248</c:f>
              <c:numCache>
                <c:formatCode>_(* #,##0_);_(* \(#,##0\);_(* "-"??_);_(@_)</c:formatCode>
                <c:ptCount val="247"/>
                <c:pt idx="0">
                  <c:v>5586.666666666667</c:v>
                </c:pt>
                <c:pt idx="1">
                  <c:v>2209</c:v>
                </c:pt>
                <c:pt idx="2">
                  <c:v>3780.6666666666665</c:v>
                </c:pt>
                <c:pt idx="3">
                  <c:v>10048.333333333334</c:v>
                </c:pt>
                <c:pt idx="4">
                  <c:v>40973.666666666664</c:v>
                </c:pt>
                <c:pt idx="5">
                  <c:v>8577.3333333333339</c:v>
                </c:pt>
                <c:pt idx="6">
                  <c:v>34468.333333333336</c:v>
                </c:pt>
                <c:pt idx="7">
                  <c:v>29921.666666666668</c:v>
                </c:pt>
                <c:pt idx="8">
                  <c:v>6218</c:v>
                </c:pt>
                <c:pt idx="9">
                  <c:v>25759.666666666668</c:v>
                </c:pt>
                <c:pt idx="10">
                  <c:v>32331</c:v>
                </c:pt>
                <c:pt idx="11">
                  <c:v>10752.666666666666</c:v>
                </c:pt>
                <c:pt idx="12">
                  <c:v>36175.666666666664</c:v>
                </c:pt>
                <c:pt idx="13">
                  <c:v>19599.333333333332</c:v>
                </c:pt>
                <c:pt idx="14">
                  <c:v>22705.666666666668</c:v>
                </c:pt>
                <c:pt idx="15">
                  <c:v>802.66666666666663</c:v>
                </c:pt>
                <c:pt idx="16">
                  <c:v>30080.333333333332</c:v>
                </c:pt>
                <c:pt idx="17">
                  <c:v>8787</c:v>
                </c:pt>
                <c:pt idx="18">
                  <c:v>16155</c:v>
                </c:pt>
                <c:pt idx="19">
                  <c:v>2173.6666666666665</c:v>
                </c:pt>
                <c:pt idx="20">
                  <c:v>22692.333333333332</c:v>
                </c:pt>
                <c:pt idx="21">
                  <c:v>4518</c:v>
                </c:pt>
                <c:pt idx="22">
                  <c:v>20785.333333333332</c:v>
                </c:pt>
                <c:pt idx="23">
                  <c:v>24330</c:v>
                </c:pt>
                <c:pt idx="24">
                  <c:v>22422</c:v>
                </c:pt>
                <c:pt idx="25">
                  <c:v>3092.6666666666665</c:v>
                </c:pt>
                <c:pt idx="26">
                  <c:v>1477.3333333333333</c:v>
                </c:pt>
                <c:pt idx="27">
                  <c:v>41042</c:v>
                </c:pt>
                <c:pt idx="28">
                  <c:v>6009.333333333333</c:v>
                </c:pt>
                <c:pt idx="29">
                  <c:v>2736.6666666666665</c:v>
                </c:pt>
                <c:pt idx="30">
                  <c:v>3366.3333333333335</c:v>
                </c:pt>
                <c:pt idx="31">
                  <c:v>17441.666666666668</c:v>
                </c:pt>
                <c:pt idx="32">
                  <c:v>14254.666666666666</c:v>
                </c:pt>
                <c:pt idx="33">
                  <c:v>42656</c:v>
                </c:pt>
                <c:pt idx="34">
                  <c:v>24831.666666666668</c:v>
                </c:pt>
                <c:pt idx="35">
                  <c:v>18532.666666666668</c:v>
                </c:pt>
                <c:pt idx="36">
                  <c:v>488.33333333333331</c:v>
                </c:pt>
                <c:pt idx="37">
                  <c:v>2818.6666666666665</c:v>
                </c:pt>
                <c:pt idx="38">
                  <c:v>2891</c:v>
                </c:pt>
                <c:pt idx="39">
                  <c:v>4166</c:v>
                </c:pt>
                <c:pt idx="40">
                  <c:v>9142</c:v>
                </c:pt>
                <c:pt idx="41">
                  <c:v>4551.333333333333</c:v>
                </c:pt>
                <c:pt idx="42">
                  <c:v>5263</c:v>
                </c:pt>
                <c:pt idx="43">
                  <c:v>696.33333333333337</c:v>
                </c:pt>
                <c:pt idx="44">
                  <c:v>24735.333333333332</c:v>
                </c:pt>
                <c:pt idx="45">
                  <c:v>11360.333333333334</c:v>
                </c:pt>
                <c:pt idx="46">
                  <c:v>40585.333333333336</c:v>
                </c:pt>
                <c:pt idx="47">
                  <c:v>16877.666666666668</c:v>
                </c:pt>
                <c:pt idx="48">
                  <c:v>6551</c:v>
                </c:pt>
                <c:pt idx="49">
                  <c:v>8398.3333333333339</c:v>
                </c:pt>
                <c:pt idx="50">
                  <c:v>22241.666666666668</c:v>
                </c:pt>
                <c:pt idx="51">
                  <c:v>22005.333333333332</c:v>
                </c:pt>
                <c:pt idx="52">
                  <c:v>1703.6666666666667</c:v>
                </c:pt>
                <c:pt idx="53">
                  <c:v>45832.333333333336</c:v>
                </c:pt>
                <c:pt idx="54">
                  <c:v>41942.333333333336</c:v>
                </c:pt>
                <c:pt idx="55">
                  <c:v>953</c:v>
                </c:pt>
                <c:pt idx="56">
                  <c:v>1654</c:v>
                </c:pt>
                <c:pt idx="57">
                  <c:v>3546.3333333333335</c:v>
                </c:pt>
                <c:pt idx="58">
                  <c:v>15076</c:v>
                </c:pt>
                <c:pt idx="59">
                  <c:v>20010.666666666668</c:v>
                </c:pt>
                <c:pt idx="60">
                  <c:v>12639.333333333334</c:v>
                </c:pt>
                <c:pt idx="61">
                  <c:v>22985</c:v>
                </c:pt>
                <c:pt idx="62">
                  <c:v>10130.333333333334</c:v>
                </c:pt>
                <c:pt idx="63">
                  <c:v>53190</c:v>
                </c:pt>
                <c:pt idx="64">
                  <c:v>39632</c:v>
                </c:pt>
                <c:pt idx="65">
                  <c:v>296.66666666666663</c:v>
                </c:pt>
                <c:pt idx="66">
                  <c:v>8746.6666666666661</c:v>
                </c:pt>
                <c:pt idx="67">
                  <c:v>10980.333333333334</c:v>
                </c:pt>
                <c:pt idx="68">
                  <c:v>5634</c:v>
                </c:pt>
                <c:pt idx="69">
                  <c:v>15563.333333333334</c:v>
                </c:pt>
                <c:pt idx="70">
                  <c:v>11332.333333333334</c:v>
                </c:pt>
                <c:pt idx="71">
                  <c:v>20048.333333333332</c:v>
                </c:pt>
                <c:pt idx="72">
                  <c:v>11887.666666666666</c:v>
                </c:pt>
                <c:pt idx="73">
                  <c:v>16062</c:v>
                </c:pt>
                <c:pt idx="74">
                  <c:v>19221.666666666668</c:v>
                </c:pt>
                <c:pt idx="75">
                  <c:v>4396.666666666667</c:v>
                </c:pt>
                <c:pt idx="76">
                  <c:v>5087</c:v>
                </c:pt>
                <c:pt idx="77">
                  <c:v>34495.333333333336</c:v>
                </c:pt>
                <c:pt idx="78">
                  <c:v>1768</c:v>
                </c:pt>
                <c:pt idx="79">
                  <c:v>1807.6666666666667</c:v>
                </c:pt>
                <c:pt idx="80">
                  <c:v>16842.666666666668</c:v>
                </c:pt>
                <c:pt idx="81">
                  <c:v>43439.333333333336</c:v>
                </c:pt>
                <c:pt idx="82">
                  <c:v>4524.666666666667</c:v>
                </c:pt>
                <c:pt idx="83">
                  <c:v>5387.666666666667</c:v>
                </c:pt>
                <c:pt idx="84">
                  <c:v>1440.6666666666667</c:v>
                </c:pt>
                <c:pt idx="85">
                  <c:v>2778</c:v>
                </c:pt>
                <c:pt idx="86">
                  <c:v>3478</c:v>
                </c:pt>
                <c:pt idx="87">
                  <c:v>6951.333333333333</c:v>
                </c:pt>
                <c:pt idx="88">
                  <c:v>5932.333333333333</c:v>
                </c:pt>
                <c:pt idx="89">
                  <c:v>15050.666666666666</c:v>
                </c:pt>
                <c:pt idx="90">
                  <c:v>15363.666666666666</c:v>
                </c:pt>
                <c:pt idx="91">
                  <c:v>6476.333333333333</c:v>
                </c:pt>
                <c:pt idx="92">
                  <c:v>532.66666666666663</c:v>
                </c:pt>
                <c:pt idx="93">
                  <c:v>2399.6666666666665</c:v>
                </c:pt>
                <c:pt idx="94">
                  <c:v>2352.3333333333335</c:v>
                </c:pt>
                <c:pt idx="95">
                  <c:v>21627.666666666668</c:v>
                </c:pt>
                <c:pt idx="96">
                  <c:v>9977.3333333333339</c:v>
                </c:pt>
                <c:pt idx="97">
                  <c:v>21962.333333333332</c:v>
                </c:pt>
                <c:pt idx="98">
                  <c:v>1209.3333333333333</c:v>
                </c:pt>
                <c:pt idx="99">
                  <c:v>1668.3333333333333</c:v>
                </c:pt>
                <c:pt idx="100">
                  <c:v>2691</c:v>
                </c:pt>
                <c:pt idx="101">
                  <c:v>3595.3333333333335</c:v>
                </c:pt>
                <c:pt idx="102">
                  <c:v>3784.3333333333335</c:v>
                </c:pt>
                <c:pt idx="103">
                  <c:v>21587.666666666668</c:v>
                </c:pt>
                <c:pt idx="104">
                  <c:v>1050.6666666666667</c:v>
                </c:pt>
                <c:pt idx="105">
                  <c:v>45807.333333333336</c:v>
                </c:pt>
                <c:pt idx="106">
                  <c:v>11875.666666666666</c:v>
                </c:pt>
                <c:pt idx="107">
                  <c:v>2342.6666666666665</c:v>
                </c:pt>
                <c:pt idx="108">
                  <c:v>2919.3333333333335</c:v>
                </c:pt>
                <c:pt idx="109">
                  <c:v>1648.6666666666667</c:v>
                </c:pt>
                <c:pt idx="110">
                  <c:v>6531</c:v>
                </c:pt>
                <c:pt idx="111">
                  <c:v>1190.6666666666667</c:v>
                </c:pt>
                <c:pt idx="112">
                  <c:v>2278.6666666666665</c:v>
                </c:pt>
                <c:pt idx="113">
                  <c:v>3142.6666666666665</c:v>
                </c:pt>
                <c:pt idx="114">
                  <c:v>1884</c:v>
                </c:pt>
                <c:pt idx="115">
                  <c:v>12214</c:v>
                </c:pt>
                <c:pt idx="116">
                  <c:v>1414.3333333333333</c:v>
                </c:pt>
                <c:pt idx="117">
                  <c:v>1792</c:v>
                </c:pt>
                <c:pt idx="118">
                  <c:v>1912.3333333333333</c:v>
                </c:pt>
                <c:pt idx="119">
                  <c:v>12614</c:v>
                </c:pt>
                <c:pt idx="120">
                  <c:v>23217</c:v>
                </c:pt>
                <c:pt idx="121">
                  <c:v>5619.666666666667</c:v>
                </c:pt>
                <c:pt idx="122">
                  <c:v>7754.333333333333</c:v>
                </c:pt>
                <c:pt idx="123">
                  <c:v>12924.333333333334</c:v>
                </c:pt>
                <c:pt idx="124">
                  <c:v>5361.666666666667</c:v>
                </c:pt>
                <c:pt idx="125">
                  <c:v>5098.333333333333</c:v>
                </c:pt>
                <c:pt idx="126">
                  <c:v>4445</c:v>
                </c:pt>
                <c:pt idx="127">
                  <c:v>3204.3333333333335</c:v>
                </c:pt>
                <c:pt idx="128">
                  <c:v>13455</c:v>
                </c:pt>
                <c:pt idx="129">
                  <c:v>24842.333333333332</c:v>
                </c:pt>
                <c:pt idx="130">
                  <c:v>10315</c:v>
                </c:pt>
                <c:pt idx="131">
                  <c:v>3464.3333333333335</c:v>
                </c:pt>
                <c:pt idx="132">
                  <c:v>2723</c:v>
                </c:pt>
                <c:pt idx="133">
                  <c:v>2100.6666666666665</c:v>
                </c:pt>
                <c:pt idx="134">
                  <c:v>2217</c:v>
                </c:pt>
                <c:pt idx="135">
                  <c:v>5942.666666666667</c:v>
                </c:pt>
                <c:pt idx="136">
                  <c:v>375.33333333333331</c:v>
                </c:pt>
                <c:pt idx="137">
                  <c:v>589</c:v>
                </c:pt>
                <c:pt idx="138">
                  <c:v>1773</c:v>
                </c:pt>
                <c:pt idx="139">
                  <c:v>4135.666666666667</c:v>
                </c:pt>
                <c:pt idx="140">
                  <c:v>2449</c:v>
                </c:pt>
                <c:pt idx="141">
                  <c:v>2766.3333333333335</c:v>
                </c:pt>
                <c:pt idx="142">
                  <c:v>11720</c:v>
                </c:pt>
                <c:pt idx="143">
                  <c:v>10455.333333333334</c:v>
                </c:pt>
                <c:pt idx="144">
                  <c:v>32070.333333333332</c:v>
                </c:pt>
                <c:pt idx="145">
                  <c:v>26272.666666666668</c:v>
                </c:pt>
                <c:pt idx="146">
                  <c:v>1617.6666666666667</c:v>
                </c:pt>
                <c:pt idx="147">
                  <c:v>1952</c:v>
                </c:pt>
                <c:pt idx="148">
                  <c:v>22082.666666666668</c:v>
                </c:pt>
                <c:pt idx="149">
                  <c:v>6477.666666666667</c:v>
                </c:pt>
                <c:pt idx="150">
                  <c:v>2435.6666666666665</c:v>
                </c:pt>
                <c:pt idx="151">
                  <c:v>10055.666666666666</c:v>
                </c:pt>
                <c:pt idx="152">
                  <c:v>8122.666666666667</c:v>
                </c:pt>
                <c:pt idx="153">
                  <c:v>42797.666666666664</c:v>
                </c:pt>
                <c:pt idx="154">
                  <c:v>2054.3333333333335</c:v>
                </c:pt>
                <c:pt idx="155">
                  <c:v>2048.3333333333335</c:v>
                </c:pt>
                <c:pt idx="156">
                  <c:v>9163</c:v>
                </c:pt>
                <c:pt idx="157">
                  <c:v>10367.333333333334</c:v>
                </c:pt>
                <c:pt idx="158">
                  <c:v>5948</c:v>
                </c:pt>
                <c:pt idx="159">
                  <c:v>267.66666666666669</c:v>
                </c:pt>
                <c:pt idx="160">
                  <c:v>12628</c:v>
                </c:pt>
                <c:pt idx="161">
                  <c:v>12159.333333333334</c:v>
                </c:pt>
                <c:pt idx="162">
                  <c:v>11989.666666666666</c:v>
                </c:pt>
                <c:pt idx="163">
                  <c:v>7258.666666666667</c:v>
                </c:pt>
                <c:pt idx="164">
                  <c:v>22578</c:v>
                </c:pt>
                <c:pt idx="165">
                  <c:v>10280.333333333334</c:v>
                </c:pt>
                <c:pt idx="166">
                  <c:v>2208</c:v>
                </c:pt>
                <c:pt idx="167">
                  <c:v>2463.3333333333335</c:v>
                </c:pt>
                <c:pt idx="168">
                  <c:v>9151.6666666666661</c:v>
                </c:pt>
                <c:pt idx="169">
                  <c:v>28594</c:v>
                </c:pt>
                <c:pt idx="170">
                  <c:v>3583</c:v>
                </c:pt>
                <c:pt idx="171">
                  <c:v>9976.6666666666661</c:v>
                </c:pt>
                <c:pt idx="172">
                  <c:v>16101</c:v>
                </c:pt>
                <c:pt idx="173">
                  <c:v>27812</c:v>
                </c:pt>
                <c:pt idx="174">
                  <c:v>10822.666666666666</c:v>
                </c:pt>
                <c:pt idx="175">
                  <c:v>23327.333333333332</c:v>
                </c:pt>
                <c:pt idx="176">
                  <c:v>14455.333333333334</c:v>
                </c:pt>
                <c:pt idx="177">
                  <c:v>1351.3333333333333</c:v>
                </c:pt>
                <c:pt idx="178">
                  <c:v>575.66666666666663</c:v>
                </c:pt>
                <c:pt idx="179">
                  <c:v>2866.3333333333335</c:v>
                </c:pt>
                <c:pt idx="180">
                  <c:v>25363.666666666664</c:v>
                </c:pt>
                <c:pt idx="181">
                  <c:v>47127</c:v>
                </c:pt>
                <c:pt idx="182">
                  <c:v>37196</c:v>
                </c:pt>
                <c:pt idx="183">
                  <c:v>44429</c:v>
                </c:pt>
                <c:pt idx="184">
                  <c:v>15834.666666666666</c:v>
                </c:pt>
                <c:pt idx="185">
                  <c:v>2038.3333333333333</c:v>
                </c:pt>
                <c:pt idx="186">
                  <c:v>2093</c:v>
                </c:pt>
                <c:pt idx="187">
                  <c:v>3219</c:v>
                </c:pt>
                <c:pt idx="188">
                  <c:v>20919.333333333332</c:v>
                </c:pt>
                <c:pt idx="189">
                  <c:v>26985.333333333332</c:v>
                </c:pt>
                <c:pt idx="190">
                  <c:v>6140.666666666667</c:v>
                </c:pt>
                <c:pt idx="191">
                  <c:v>32977.666666666664</c:v>
                </c:pt>
                <c:pt idx="192">
                  <c:v>13825.666666666666</c:v>
                </c:pt>
                <c:pt idx="193">
                  <c:v>2541.6666666666665</c:v>
                </c:pt>
                <c:pt idx="194">
                  <c:v>9122.3333333333339</c:v>
                </c:pt>
                <c:pt idx="195">
                  <c:v>13401.666666666666</c:v>
                </c:pt>
                <c:pt idx="196">
                  <c:v>18159.666666666668</c:v>
                </c:pt>
                <c:pt idx="197">
                  <c:v>27380.333333333332</c:v>
                </c:pt>
                <c:pt idx="198">
                  <c:v>2859.3333333333335</c:v>
                </c:pt>
                <c:pt idx="199">
                  <c:v>14700.333333333334</c:v>
                </c:pt>
                <c:pt idx="200">
                  <c:v>12972</c:v>
                </c:pt>
                <c:pt idx="201">
                  <c:v>4206.666666666667</c:v>
                </c:pt>
                <c:pt idx="202">
                  <c:v>7715.333333333333</c:v>
                </c:pt>
                <c:pt idx="203">
                  <c:v>3407</c:v>
                </c:pt>
                <c:pt idx="204">
                  <c:v>8819.3333333333339</c:v>
                </c:pt>
                <c:pt idx="205">
                  <c:v>4811</c:v>
                </c:pt>
                <c:pt idx="206">
                  <c:v>23257.333333333332</c:v>
                </c:pt>
                <c:pt idx="207">
                  <c:v>23405</c:v>
                </c:pt>
                <c:pt idx="208">
                  <c:v>16785.333333333332</c:v>
                </c:pt>
                <c:pt idx="209">
                  <c:v>1897.6666666666667</c:v>
                </c:pt>
                <c:pt idx="210">
                  <c:v>5180.333333333333</c:v>
                </c:pt>
                <c:pt idx="211">
                  <c:v>29306.333333333332</c:v>
                </c:pt>
                <c:pt idx="212">
                  <c:v>13058</c:v>
                </c:pt>
                <c:pt idx="213">
                  <c:v>7578.666666666667</c:v>
                </c:pt>
                <c:pt idx="214">
                  <c:v>15372</c:v>
                </c:pt>
                <c:pt idx="215">
                  <c:v>25895</c:v>
                </c:pt>
                <c:pt idx="216">
                  <c:v>1648</c:v>
                </c:pt>
                <c:pt idx="217">
                  <c:v>2758.6666666666665</c:v>
                </c:pt>
                <c:pt idx="218">
                  <c:v>2970.6666666666665</c:v>
                </c:pt>
                <c:pt idx="219">
                  <c:v>2977.6666666666665</c:v>
                </c:pt>
                <c:pt idx="220">
                  <c:v>20260.333333333332</c:v>
                </c:pt>
                <c:pt idx="221">
                  <c:v>5284.666666666667</c:v>
                </c:pt>
                <c:pt idx="222">
                  <c:v>9114.6666666666661</c:v>
                </c:pt>
                <c:pt idx="223">
                  <c:v>30259</c:v>
                </c:pt>
                <c:pt idx="224">
                  <c:v>2827.6666666666665</c:v>
                </c:pt>
                <c:pt idx="225">
                  <c:v>1786.3333333333333</c:v>
                </c:pt>
                <c:pt idx="226">
                  <c:v>12396</c:v>
                </c:pt>
                <c:pt idx="227">
                  <c:v>27947.333333333332</c:v>
                </c:pt>
                <c:pt idx="228">
                  <c:v>1359.3333333333333</c:v>
                </c:pt>
                <c:pt idx="229">
                  <c:v>4035.6666666666665</c:v>
                </c:pt>
                <c:pt idx="230">
                  <c:v>5128.333333333333</c:v>
                </c:pt>
                <c:pt idx="231">
                  <c:v>679.66666666666663</c:v>
                </c:pt>
                <c:pt idx="232">
                  <c:v>1409.6666666666667</c:v>
                </c:pt>
                <c:pt idx="233">
                  <c:v>29410.666666666668</c:v>
                </c:pt>
                <c:pt idx="234">
                  <c:v>8067.666666666667</c:v>
                </c:pt>
                <c:pt idx="235">
                  <c:v>3762.6666666666665</c:v>
                </c:pt>
                <c:pt idx="236">
                  <c:v>22337.333333333332</c:v>
                </c:pt>
                <c:pt idx="237">
                  <c:v>38465.333333333336</c:v>
                </c:pt>
                <c:pt idx="238">
                  <c:v>46070</c:v>
                </c:pt>
                <c:pt idx="239">
                  <c:v>23146.333333333332</c:v>
                </c:pt>
                <c:pt idx="240">
                  <c:v>22073.333333333332</c:v>
                </c:pt>
                <c:pt idx="241">
                  <c:v>961.66666666666663</c:v>
                </c:pt>
                <c:pt idx="242">
                  <c:v>2660.3333333333335</c:v>
                </c:pt>
                <c:pt idx="243">
                  <c:v>30027.333333333332</c:v>
                </c:pt>
                <c:pt idx="244">
                  <c:v>19426.333333333332</c:v>
                </c:pt>
                <c:pt idx="245">
                  <c:v>48433</c:v>
                </c:pt>
                <c:pt idx="246">
                  <c:v>1524</c:v>
                </c:pt>
              </c:numCache>
            </c:numRef>
          </c:xVal>
          <c:yVal>
            <c:numRef>
              <c:f>'size vs waste'!$BL$2:$BL$248</c:f>
              <c:numCache>
                <c:formatCode>_(* #,##0_);_(* \(#,##0\);_(* "-"??_);_(@_)</c:formatCode>
                <c:ptCount val="247"/>
                <c:pt idx="6">
                  <c:v>791</c:v>
                </c:pt>
                <c:pt idx="7">
                  <c:v>991</c:v>
                </c:pt>
                <c:pt idx="8">
                  <c:v>490</c:v>
                </c:pt>
                <c:pt idx="9">
                  <c:v>3374</c:v>
                </c:pt>
                <c:pt idx="10">
                  <c:v>3543</c:v>
                </c:pt>
                <c:pt idx="11">
                  <c:v>1600</c:v>
                </c:pt>
                <c:pt idx="12">
                  <c:v>4299</c:v>
                </c:pt>
                <c:pt idx="13">
                  <c:v>3187</c:v>
                </c:pt>
                <c:pt idx="14">
                  <c:v>4131</c:v>
                </c:pt>
                <c:pt idx="15">
                  <c:v>69</c:v>
                </c:pt>
                <c:pt idx="16">
                  <c:v>6955</c:v>
                </c:pt>
                <c:pt idx="17">
                  <c:v>6671</c:v>
                </c:pt>
                <c:pt idx="18">
                  <c:v>11557</c:v>
                </c:pt>
                <c:pt idx="22">
                  <c:v>876</c:v>
                </c:pt>
                <c:pt idx="23">
                  <c:v>1988</c:v>
                </c:pt>
                <c:pt idx="24">
                  <c:v>2035</c:v>
                </c:pt>
                <c:pt idx="26">
                  <c:v>135</c:v>
                </c:pt>
                <c:pt idx="27">
                  <c:v>7347</c:v>
                </c:pt>
                <c:pt idx="28">
                  <c:v>2262</c:v>
                </c:pt>
                <c:pt idx="32">
                  <c:v>541</c:v>
                </c:pt>
                <c:pt idx="33">
                  <c:v>1890</c:v>
                </c:pt>
                <c:pt idx="34">
                  <c:v>3466</c:v>
                </c:pt>
                <c:pt idx="35">
                  <c:v>2424</c:v>
                </c:pt>
                <c:pt idx="36">
                  <c:v>113</c:v>
                </c:pt>
                <c:pt idx="44">
                  <c:v>561</c:v>
                </c:pt>
                <c:pt idx="45">
                  <c:v>1942</c:v>
                </c:pt>
                <c:pt idx="46">
                  <c:v>2599</c:v>
                </c:pt>
                <c:pt idx="50">
                  <c:v>590</c:v>
                </c:pt>
                <c:pt idx="51">
                  <c:v>893</c:v>
                </c:pt>
                <c:pt idx="52">
                  <c:v>173</c:v>
                </c:pt>
                <c:pt idx="53">
                  <c:v>11745</c:v>
                </c:pt>
                <c:pt idx="54">
                  <c:v>6613</c:v>
                </c:pt>
                <c:pt idx="60">
                  <c:v>296</c:v>
                </c:pt>
                <c:pt idx="61">
                  <c:v>2724</c:v>
                </c:pt>
                <c:pt idx="62">
                  <c:v>835</c:v>
                </c:pt>
                <c:pt idx="63">
                  <c:v>5299</c:v>
                </c:pt>
                <c:pt idx="66">
                  <c:v>361</c:v>
                </c:pt>
                <c:pt idx="67">
                  <c:v>967</c:v>
                </c:pt>
                <c:pt idx="68">
                  <c:v>667</c:v>
                </c:pt>
                <c:pt idx="70">
                  <c:v>645</c:v>
                </c:pt>
                <c:pt idx="71">
                  <c:v>1791</c:v>
                </c:pt>
                <c:pt idx="77">
                  <c:v>20087</c:v>
                </c:pt>
                <c:pt idx="87">
                  <c:v>404</c:v>
                </c:pt>
                <c:pt idx="88">
                  <c:v>332</c:v>
                </c:pt>
                <c:pt idx="89">
                  <c:v>1321</c:v>
                </c:pt>
                <c:pt idx="90">
                  <c:v>1153</c:v>
                </c:pt>
                <c:pt idx="91">
                  <c:v>627</c:v>
                </c:pt>
                <c:pt idx="92">
                  <c:v>43</c:v>
                </c:pt>
                <c:pt idx="93">
                  <c:v>316</c:v>
                </c:pt>
                <c:pt idx="94">
                  <c:v>311</c:v>
                </c:pt>
                <c:pt idx="95">
                  <c:v>7212</c:v>
                </c:pt>
                <c:pt idx="96">
                  <c:v>3166</c:v>
                </c:pt>
                <c:pt idx="97">
                  <c:v>26491</c:v>
                </c:pt>
                <c:pt idx="105">
                  <c:v>7404</c:v>
                </c:pt>
                <c:pt idx="106">
                  <c:v>1221</c:v>
                </c:pt>
                <c:pt idx="107">
                  <c:v>341</c:v>
                </c:pt>
                <c:pt idx="108">
                  <c:v>352</c:v>
                </c:pt>
                <c:pt idx="109">
                  <c:v>349</c:v>
                </c:pt>
                <c:pt idx="110">
                  <c:v>1886</c:v>
                </c:pt>
                <c:pt idx="111">
                  <c:v>269</c:v>
                </c:pt>
                <c:pt idx="113">
                  <c:v>433</c:v>
                </c:pt>
                <c:pt idx="114">
                  <c:v>257</c:v>
                </c:pt>
                <c:pt idx="115">
                  <c:v>3173</c:v>
                </c:pt>
                <c:pt idx="123">
                  <c:v>443</c:v>
                </c:pt>
                <c:pt idx="124">
                  <c:v>305</c:v>
                </c:pt>
                <c:pt idx="125">
                  <c:v>462</c:v>
                </c:pt>
                <c:pt idx="126">
                  <c:v>252</c:v>
                </c:pt>
                <c:pt idx="127">
                  <c:v>447</c:v>
                </c:pt>
                <c:pt idx="128">
                  <c:v>1463</c:v>
                </c:pt>
                <c:pt idx="129">
                  <c:v>4533</c:v>
                </c:pt>
                <c:pt idx="130">
                  <c:v>1627</c:v>
                </c:pt>
                <c:pt idx="131">
                  <c:v>954</c:v>
                </c:pt>
                <c:pt idx="132">
                  <c:v>338</c:v>
                </c:pt>
                <c:pt idx="133">
                  <c:v>300</c:v>
                </c:pt>
                <c:pt idx="134">
                  <c:v>1976</c:v>
                </c:pt>
                <c:pt idx="136">
                  <c:v>48</c:v>
                </c:pt>
                <c:pt idx="137">
                  <c:v>88</c:v>
                </c:pt>
                <c:pt idx="138">
                  <c:v>288</c:v>
                </c:pt>
                <c:pt idx="141">
                  <c:v>268</c:v>
                </c:pt>
                <c:pt idx="142">
                  <c:v>977</c:v>
                </c:pt>
                <c:pt idx="144">
                  <c:v>4276</c:v>
                </c:pt>
                <c:pt idx="145">
                  <c:v>3689</c:v>
                </c:pt>
                <c:pt idx="146">
                  <c:v>147.5</c:v>
                </c:pt>
                <c:pt idx="149">
                  <c:v>121</c:v>
                </c:pt>
                <c:pt idx="151">
                  <c:v>499</c:v>
                </c:pt>
                <c:pt idx="152">
                  <c:v>564</c:v>
                </c:pt>
                <c:pt idx="153">
                  <c:v>4077</c:v>
                </c:pt>
                <c:pt idx="154">
                  <c:v>407</c:v>
                </c:pt>
                <c:pt idx="155">
                  <c:v>872</c:v>
                </c:pt>
                <c:pt idx="160">
                  <c:v>1169</c:v>
                </c:pt>
                <c:pt idx="162">
                  <c:v>510</c:v>
                </c:pt>
                <c:pt idx="163">
                  <c:v>113</c:v>
                </c:pt>
                <c:pt idx="164">
                  <c:v>3686</c:v>
                </c:pt>
                <c:pt idx="165">
                  <c:v>480</c:v>
                </c:pt>
                <c:pt idx="168">
                  <c:v>334</c:v>
                </c:pt>
                <c:pt idx="169">
                  <c:v>2703</c:v>
                </c:pt>
                <c:pt idx="170">
                  <c:v>250</c:v>
                </c:pt>
                <c:pt idx="175">
                  <c:v>710</c:v>
                </c:pt>
                <c:pt idx="176">
                  <c:v>575</c:v>
                </c:pt>
                <c:pt idx="181">
                  <c:v>800</c:v>
                </c:pt>
                <c:pt idx="182">
                  <c:v>6617</c:v>
                </c:pt>
                <c:pt idx="183">
                  <c:v>6753</c:v>
                </c:pt>
                <c:pt idx="184">
                  <c:v>2291</c:v>
                </c:pt>
                <c:pt idx="189">
                  <c:v>371</c:v>
                </c:pt>
                <c:pt idx="190">
                  <c:v>22</c:v>
                </c:pt>
                <c:pt idx="191">
                  <c:v>3520</c:v>
                </c:pt>
                <c:pt idx="192">
                  <c:v>6690</c:v>
                </c:pt>
                <c:pt idx="195">
                  <c:v>359</c:v>
                </c:pt>
                <c:pt idx="196">
                  <c:v>2841</c:v>
                </c:pt>
                <c:pt idx="197">
                  <c:v>2993</c:v>
                </c:pt>
                <c:pt idx="206">
                  <c:v>845</c:v>
                </c:pt>
                <c:pt idx="207">
                  <c:v>1194</c:v>
                </c:pt>
                <c:pt idx="208">
                  <c:v>1253</c:v>
                </c:pt>
                <c:pt idx="209">
                  <c:v>215</c:v>
                </c:pt>
                <c:pt idx="210">
                  <c:v>169</c:v>
                </c:pt>
                <c:pt idx="211">
                  <c:v>4264</c:v>
                </c:pt>
                <c:pt idx="212">
                  <c:v>724</c:v>
                </c:pt>
                <c:pt idx="213">
                  <c:v>905</c:v>
                </c:pt>
                <c:pt idx="214">
                  <c:v>6030</c:v>
                </c:pt>
                <c:pt idx="222">
                  <c:v>364</c:v>
                </c:pt>
                <c:pt idx="223">
                  <c:v>1040</c:v>
                </c:pt>
                <c:pt idx="224">
                  <c:v>308</c:v>
                </c:pt>
                <c:pt idx="227">
                  <c:v>3234</c:v>
                </c:pt>
                <c:pt idx="232">
                  <c:v>118</c:v>
                </c:pt>
                <c:pt idx="233">
                  <c:v>1904</c:v>
                </c:pt>
                <c:pt idx="234">
                  <c:v>701</c:v>
                </c:pt>
                <c:pt idx="235">
                  <c:v>421</c:v>
                </c:pt>
                <c:pt idx="236">
                  <c:v>6917</c:v>
                </c:pt>
                <c:pt idx="237">
                  <c:v>3070</c:v>
                </c:pt>
                <c:pt idx="238">
                  <c:v>3520</c:v>
                </c:pt>
                <c:pt idx="240">
                  <c:v>999</c:v>
                </c:pt>
                <c:pt idx="244">
                  <c:v>335</c:v>
                </c:pt>
                <c:pt idx="245">
                  <c:v>3664</c:v>
                </c:pt>
                <c:pt idx="246">
                  <c:v>215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01-4BC6-8780-D3D17CC6D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0309496"/>
        <c:axId val="660306544"/>
      </c:scatterChart>
      <c:valAx>
        <c:axId val="660309496"/>
        <c:scaling>
          <c:orientation val="minMax"/>
          <c:max val="5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FTE Enrolled 2015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06544"/>
        <c:crosses val="autoZero"/>
        <c:crossBetween val="midCat"/>
        <c:majorUnit val="5000"/>
      </c:valAx>
      <c:valAx>
        <c:axId val="660306544"/>
        <c:scaling>
          <c:orientation val="minMax"/>
          <c:max val="27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Tons of Material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09496"/>
        <c:crosses val="autoZero"/>
        <c:crossBetween val="midCat"/>
        <c:majorUnit val="2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 Total Waste Generation (Tons) </a:t>
            </a:r>
          </a:p>
        </c:rich>
      </c:tx>
      <c:layout>
        <c:manualLayout>
          <c:xMode val="edge"/>
          <c:yMode val="edge"/>
          <c:x val="0.33785771096216527"/>
          <c:y val="1.7886020279507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'size vs waste'!$BO$1</c:f>
              <c:strCache>
                <c:ptCount val="1"/>
                <c:pt idx="0">
                  <c:v> Total Generation (tons)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'size vs waste'!$J$2:$J$248</c:f>
              <c:numCache>
                <c:formatCode>_(* #,##0_);_(* \(#,##0\);_(* "-"??_);_(@_)</c:formatCode>
                <c:ptCount val="247"/>
                <c:pt idx="0">
                  <c:v>5586.666666666667</c:v>
                </c:pt>
                <c:pt idx="1">
                  <c:v>2209</c:v>
                </c:pt>
                <c:pt idx="2">
                  <c:v>3780.6666666666665</c:v>
                </c:pt>
                <c:pt idx="3">
                  <c:v>10048.333333333334</c:v>
                </c:pt>
                <c:pt idx="4">
                  <c:v>40973.666666666664</c:v>
                </c:pt>
                <c:pt idx="5">
                  <c:v>8577.3333333333339</c:v>
                </c:pt>
                <c:pt idx="6">
                  <c:v>34468.333333333336</c:v>
                </c:pt>
                <c:pt idx="7">
                  <c:v>29921.666666666668</c:v>
                </c:pt>
                <c:pt idx="8">
                  <c:v>6218</c:v>
                </c:pt>
                <c:pt idx="9">
                  <c:v>25759.666666666668</c:v>
                </c:pt>
                <c:pt idx="10">
                  <c:v>32331</c:v>
                </c:pt>
                <c:pt idx="11">
                  <c:v>10752.666666666666</c:v>
                </c:pt>
                <c:pt idx="12">
                  <c:v>36175.666666666664</c:v>
                </c:pt>
                <c:pt idx="13">
                  <c:v>19599.333333333332</c:v>
                </c:pt>
                <c:pt idx="14">
                  <c:v>22705.666666666668</c:v>
                </c:pt>
                <c:pt idx="15">
                  <c:v>802.66666666666663</c:v>
                </c:pt>
                <c:pt idx="16">
                  <c:v>30080.333333333332</c:v>
                </c:pt>
                <c:pt idx="17">
                  <c:v>8787</c:v>
                </c:pt>
                <c:pt idx="18">
                  <c:v>16155</c:v>
                </c:pt>
                <c:pt idx="19">
                  <c:v>2173.6666666666665</c:v>
                </c:pt>
                <c:pt idx="20">
                  <c:v>22692.333333333332</c:v>
                </c:pt>
                <c:pt idx="21">
                  <c:v>4518</c:v>
                </c:pt>
                <c:pt idx="22">
                  <c:v>20785.333333333332</c:v>
                </c:pt>
                <c:pt idx="23">
                  <c:v>24330</c:v>
                </c:pt>
                <c:pt idx="24">
                  <c:v>22422</c:v>
                </c:pt>
                <c:pt idx="25">
                  <c:v>3092.6666666666665</c:v>
                </c:pt>
                <c:pt idx="26">
                  <c:v>1477.3333333333333</c:v>
                </c:pt>
                <c:pt idx="27">
                  <c:v>41042</c:v>
                </c:pt>
                <c:pt idx="28">
                  <c:v>6009.333333333333</c:v>
                </c:pt>
                <c:pt idx="29">
                  <c:v>2736.6666666666665</c:v>
                </c:pt>
                <c:pt idx="30">
                  <c:v>3366.3333333333335</c:v>
                </c:pt>
                <c:pt idx="31">
                  <c:v>17441.666666666668</c:v>
                </c:pt>
                <c:pt idx="32">
                  <c:v>14254.666666666666</c:v>
                </c:pt>
                <c:pt idx="33">
                  <c:v>42656</c:v>
                </c:pt>
                <c:pt idx="34">
                  <c:v>24831.666666666668</c:v>
                </c:pt>
                <c:pt idx="35">
                  <c:v>18532.666666666668</c:v>
                </c:pt>
                <c:pt idx="36">
                  <c:v>488.33333333333331</c:v>
                </c:pt>
                <c:pt idx="37">
                  <c:v>2818.6666666666665</c:v>
                </c:pt>
                <c:pt idx="38">
                  <c:v>2891</c:v>
                </c:pt>
                <c:pt idx="39">
                  <c:v>4166</c:v>
                </c:pt>
                <c:pt idx="40">
                  <c:v>9142</c:v>
                </c:pt>
                <c:pt idx="41">
                  <c:v>4551.333333333333</c:v>
                </c:pt>
                <c:pt idx="42">
                  <c:v>5263</c:v>
                </c:pt>
                <c:pt idx="43">
                  <c:v>696.33333333333337</c:v>
                </c:pt>
                <c:pt idx="44">
                  <c:v>24735.333333333332</c:v>
                </c:pt>
                <c:pt idx="45">
                  <c:v>11360.333333333334</c:v>
                </c:pt>
                <c:pt idx="46">
                  <c:v>40585.333333333336</c:v>
                </c:pt>
                <c:pt idx="47">
                  <c:v>16877.666666666668</c:v>
                </c:pt>
                <c:pt idx="48">
                  <c:v>6551</c:v>
                </c:pt>
                <c:pt idx="49">
                  <c:v>8398.3333333333339</c:v>
                </c:pt>
                <c:pt idx="50">
                  <c:v>22241.666666666668</c:v>
                </c:pt>
                <c:pt idx="51">
                  <c:v>22005.333333333332</c:v>
                </c:pt>
                <c:pt idx="52">
                  <c:v>1703.6666666666667</c:v>
                </c:pt>
                <c:pt idx="53">
                  <c:v>45832.333333333336</c:v>
                </c:pt>
                <c:pt idx="54">
                  <c:v>41942.333333333336</c:v>
                </c:pt>
                <c:pt idx="55">
                  <c:v>953</c:v>
                </c:pt>
                <c:pt idx="56">
                  <c:v>1654</c:v>
                </c:pt>
                <c:pt idx="57">
                  <c:v>3546.3333333333335</c:v>
                </c:pt>
                <c:pt idx="58">
                  <c:v>15076</c:v>
                </c:pt>
                <c:pt idx="59">
                  <c:v>20010.666666666668</c:v>
                </c:pt>
                <c:pt idx="60">
                  <c:v>12639.333333333334</c:v>
                </c:pt>
                <c:pt idx="61">
                  <c:v>22985</c:v>
                </c:pt>
                <c:pt idx="62">
                  <c:v>10130.333333333334</c:v>
                </c:pt>
                <c:pt idx="63">
                  <c:v>53190</c:v>
                </c:pt>
                <c:pt idx="64">
                  <c:v>39632</c:v>
                </c:pt>
                <c:pt idx="65">
                  <c:v>296.66666666666663</c:v>
                </c:pt>
                <c:pt idx="66">
                  <c:v>8746.6666666666661</c:v>
                </c:pt>
                <c:pt idx="67">
                  <c:v>10980.333333333334</c:v>
                </c:pt>
                <c:pt idx="68">
                  <c:v>5634</c:v>
                </c:pt>
                <c:pt idx="69">
                  <c:v>15563.333333333334</c:v>
                </c:pt>
                <c:pt idx="70">
                  <c:v>11332.333333333334</c:v>
                </c:pt>
                <c:pt idx="71">
                  <c:v>20048.333333333332</c:v>
                </c:pt>
                <c:pt idx="72">
                  <c:v>11887.666666666666</c:v>
                </c:pt>
                <c:pt idx="73">
                  <c:v>16062</c:v>
                </c:pt>
                <c:pt idx="74">
                  <c:v>19221.666666666668</c:v>
                </c:pt>
                <c:pt idx="75">
                  <c:v>4396.666666666667</c:v>
                </c:pt>
                <c:pt idx="76">
                  <c:v>5087</c:v>
                </c:pt>
                <c:pt idx="77">
                  <c:v>34495.333333333336</c:v>
                </c:pt>
                <c:pt idx="78">
                  <c:v>1768</c:v>
                </c:pt>
                <c:pt idx="79">
                  <c:v>1807.6666666666667</c:v>
                </c:pt>
                <c:pt idx="80">
                  <c:v>16842.666666666668</c:v>
                </c:pt>
                <c:pt idx="81">
                  <c:v>43439.333333333336</c:v>
                </c:pt>
                <c:pt idx="82">
                  <c:v>4524.666666666667</c:v>
                </c:pt>
                <c:pt idx="83">
                  <c:v>5387.666666666667</c:v>
                </c:pt>
                <c:pt idx="84">
                  <c:v>1440.6666666666667</c:v>
                </c:pt>
                <c:pt idx="85">
                  <c:v>2778</c:v>
                </c:pt>
                <c:pt idx="86">
                  <c:v>3478</c:v>
                </c:pt>
                <c:pt idx="87">
                  <c:v>6951.333333333333</c:v>
                </c:pt>
                <c:pt idx="88">
                  <c:v>5932.333333333333</c:v>
                </c:pt>
                <c:pt idx="89">
                  <c:v>15050.666666666666</c:v>
                </c:pt>
                <c:pt idx="90">
                  <c:v>15363.666666666666</c:v>
                </c:pt>
                <c:pt idx="91">
                  <c:v>6476.333333333333</c:v>
                </c:pt>
                <c:pt idx="92">
                  <c:v>532.66666666666663</c:v>
                </c:pt>
                <c:pt idx="93">
                  <c:v>2399.6666666666665</c:v>
                </c:pt>
                <c:pt idx="94">
                  <c:v>2352.3333333333335</c:v>
                </c:pt>
                <c:pt idx="95">
                  <c:v>21627.666666666668</c:v>
                </c:pt>
                <c:pt idx="96">
                  <c:v>9977.3333333333339</c:v>
                </c:pt>
                <c:pt idx="97">
                  <c:v>21962.333333333332</c:v>
                </c:pt>
                <c:pt idx="98">
                  <c:v>1209.3333333333333</c:v>
                </c:pt>
                <c:pt idx="99">
                  <c:v>1668.3333333333333</c:v>
                </c:pt>
                <c:pt idx="100">
                  <c:v>2691</c:v>
                </c:pt>
                <c:pt idx="101">
                  <c:v>3595.3333333333335</c:v>
                </c:pt>
                <c:pt idx="102">
                  <c:v>3784.3333333333335</c:v>
                </c:pt>
                <c:pt idx="103">
                  <c:v>21587.666666666668</c:v>
                </c:pt>
                <c:pt idx="104">
                  <c:v>1050.6666666666667</c:v>
                </c:pt>
                <c:pt idx="105">
                  <c:v>45807.333333333336</c:v>
                </c:pt>
                <c:pt idx="106">
                  <c:v>11875.666666666666</c:v>
                </c:pt>
                <c:pt idx="107">
                  <c:v>2342.6666666666665</c:v>
                </c:pt>
                <c:pt idx="108">
                  <c:v>2919.3333333333335</c:v>
                </c:pt>
                <c:pt idx="109">
                  <c:v>1648.6666666666667</c:v>
                </c:pt>
                <c:pt idx="110">
                  <c:v>6531</c:v>
                </c:pt>
                <c:pt idx="111">
                  <c:v>1190.6666666666667</c:v>
                </c:pt>
                <c:pt idx="112">
                  <c:v>2278.6666666666665</c:v>
                </c:pt>
                <c:pt idx="113">
                  <c:v>3142.6666666666665</c:v>
                </c:pt>
                <c:pt idx="114">
                  <c:v>1884</c:v>
                </c:pt>
                <c:pt idx="115">
                  <c:v>12214</c:v>
                </c:pt>
                <c:pt idx="116">
                  <c:v>1414.3333333333333</c:v>
                </c:pt>
                <c:pt idx="117">
                  <c:v>1792</c:v>
                </c:pt>
                <c:pt idx="118">
                  <c:v>1912.3333333333333</c:v>
                </c:pt>
                <c:pt idx="119">
                  <c:v>12614</c:v>
                </c:pt>
                <c:pt idx="120">
                  <c:v>23217</c:v>
                </c:pt>
                <c:pt idx="121">
                  <c:v>5619.666666666667</c:v>
                </c:pt>
                <c:pt idx="122">
                  <c:v>7754.333333333333</c:v>
                </c:pt>
                <c:pt idx="123">
                  <c:v>12924.333333333334</c:v>
                </c:pt>
                <c:pt idx="124">
                  <c:v>5361.666666666667</c:v>
                </c:pt>
                <c:pt idx="125">
                  <c:v>5098.333333333333</c:v>
                </c:pt>
                <c:pt idx="126">
                  <c:v>4445</c:v>
                </c:pt>
                <c:pt idx="127">
                  <c:v>3204.3333333333335</c:v>
                </c:pt>
                <c:pt idx="128">
                  <c:v>13455</c:v>
                </c:pt>
                <c:pt idx="129">
                  <c:v>24842.333333333332</c:v>
                </c:pt>
                <c:pt idx="130">
                  <c:v>10315</c:v>
                </c:pt>
                <c:pt idx="131">
                  <c:v>3464.3333333333335</c:v>
                </c:pt>
                <c:pt idx="132">
                  <c:v>2723</c:v>
                </c:pt>
                <c:pt idx="133">
                  <c:v>2100.6666666666665</c:v>
                </c:pt>
                <c:pt idx="134">
                  <c:v>2217</c:v>
                </c:pt>
                <c:pt idx="135">
                  <c:v>5942.666666666667</c:v>
                </c:pt>
                <c:pt idx="136">
                  <c:v>375.33333333333331</c:v>
                </c:pt>
                <c:pt idx="137">
                  <c:v>589</c:v>
                </c:pt>
                <c:pt idx="138">
                  <c:v>1773</c:v>
                </c:pt>
                <c:pt idx="139">
                  <c:v>4135.666666666667</c:v>
                </c:pt>
                <c:pt idx="140">
                  <c:v>2449</c:v>
                </c:pt>
                <c:pt idx="141">
                  <c:v>2766.3333333333335</c:v>
                </c:pt>
                <c:pt idx="142">
                  <c:v>11720</c:v>
                </c:pt>
                <c:pt idx="143">
                  <c:v>10455.333333333334</c:v>
                </c:pt>
                <c:pt idx="144">
                  <c:v>32070.333333333332</c:v>
                </c:pt>
                <c:pt idx="145">
                  <c:v>26272.666666666668</c:v>
                </c:pt>
                <c:pt idx="146">
                  <c:v>1617.6666666666667</c:v>
                </c:pt>
                <c:pt idx="147">
                  <c:v>1952</c:v>
                </c:pt>
                <c:pt idx="148">
                  <c:v>22082.666666666668</c:v>
                </c:pt>
                <c:pt idx="149">
                  <c:v>6477.666666666667</c:v>
                </c:pt>
                <c:pt idx="150">
                  <c:v>2435.6666666666665</c:v>
                </c:pt>
                <c:pt idx="151">
                  <c:v>10055.666666666666</c:v>
                </c:pt>
                <c:pt idx="152">
                  <c:v>8122.666666666667</c:v>
                </c:pt>
                <c:pt idx="153">
                  <c:v>42797.666666666664</c:v>
                </c:pt>
                <c:pt idx="154">
                  <c:v>2054.3333333333335</c:v>
                </c:pt>
                <c:pt idx="155">
                  <c:v>2048.3333333333335</c:v>
                </c:pt>
                <c:pt idx="156">
                  <c:v>9163</c:v>
                </c:pt>
                <c:pt idx="157">
                  <c:v>10367.333333333334</c:v>
                </c:pt>
                <c:pt idx="158">
                  <c:v>5948</c:v>
                </c:pt>
                <c:pt idx="159">
                  <c:v>267.66666666666669</c:v>
                </c:pt>
                <c:pt idx="160">
                  <c:v>12628</c:v>
                </c:pt>
                <c:pt idx="161">
                  <c:v>12159.333333333334</c:v>
                </c:pt>
                <c:pt idx="162">
                  <c:v>11989.666666666666</c:v>
                </c:pt>
                <c:pt idx="163">
                  <c:v>7258.666666666667</c:v>
                </c:pt>
                <c:pt idx="164">
                  <c:v>22578</c:v>
                </c:pt>
                <c:pt idx="165">
                  <c:v>10280.333333333334</c:v>
                </c:pt>
                <c:pt idx="166">
                  <c:v>2208</c:v>
                </c:pt>
                <c:pt idx="167">
                  <c:v>2463.3333333333335</c:v>
                </c:pt>
                <c:pt idx="168">
                  <c:v>9151.6666666666661</c:v>
                </c:pt>
                <c:pt idx="169">
                  <c:v>28594</c:v>
                </c:pt>
                <c:pt idx="170">
                  <c:v>3583</c:v>
                </c:pt>
                <c:pt idx="171">
                  <c:v>9976.6666666666661</c:v>
                </c:pt>
                <c:pt idx="172">
                  <c:v>16101</c:v>
                </c:pt>
                <c:pt idx="173">
                  <c:v>27812</c:v>
                </c:pt>
                <c:pt idx="174">
                  <c:v>10822.666666666666</c:v>
                </c:pt>
                <c:pt idx="175">
                  <c:v>23327.333333333332</c:v>
                </c:pt>
                <c:pt idx="176">
                  <c:v>14455.333333333334</c:v>
                </c:pt>
                <c:pt idx="177">
                  <c:v>1351.3333333333333</c:v>
                </c:pt>
                <c:pt idx="178">
                  <c:v>575.66666666666663</c:v>
                </c:pt>
                <c:pt idx="179">
                  <c:v>2866.3333333333335</c:v>
                </c:pt>
                <c:pt idx="180">
                  <c:v>25363.666666666664</c:v>
                </c:pt>
                <c:pt idx="181">
                  <c:v>47127</c:v>
                </c:pt>
                <c:pt idx="182">
                  <c:v>37196</c:v>
                </c:pt>
                <c:pt idx="183">
                  <c:v>44429</c:v>
                </c:pt>
                <c:pt idx="184">
                  <c:v>15834.666666666666</c:v>
                </c:pt>
                <c:pt idx="185">
                  <c:v>2038.3333333333333</c:v>
                </c:pt>
                <c:pt idx="186">
                  <c:v>2093</c:v>
                </c:pt>
                <c:pt idx="187">
                  <c:v>3219</c:v>
                </c:pt>
                <c:pt idx="188">
                  <c:v>20919.333333333332</c:v>
                </c:pt>
                <c:pt idx="189">
                  <c:v>26985.333333333332</c:v>
                </c:pt>
                <c:pt idx="190">
                  <c:v>6140.666666666667</c:v>
                </c:pt>
                <c:pt idx="191">
                  <c:v>32977.666666666664</c:v>
                </c:pt>
                <c:pt idx="192">
                  <c:v>13825.666666666666</c:v>
                </c:pt>
                <c:pt idx="193">
                  <c:v>2541.6666666666665</c:v>
                </c:pt>
                <c:pt idx="194">
                  <c:v>9122.3333333333339</c:v>
                </c:pt>
                <c:pt idx="195">
                  <c:v>13401.666666666666</c:v>
                </c:pt>
                <c:pt idx="196">
                  <c:v>18159.666666666668</c:v>
                </c:pt>
                <c:pt idx="197">
                  <c:v>27380.333333333332</c:v>
                </c:pt>
                <c:pt idx="198">
                  <c:v>2859.3333333333335</c:v>
                </c:pt>
                <c:pt idx="199">
                  <c:v>14700.333333333334</c:v>
                </c:pt>
                <c:pt idx="200">
                  <c:v>12972</c:v>
                </c:pt>
                <c:pt idx="201">
                  <c:v>4206.666666666667</c:v>
                </c:pt>
                <c:pt idx="202">
                  <c:v>7715.333333333333</c:v>
                </c:pt>
                <c:pt idx="203">
                  <c:v>3407</c:v>
                </c:pt>
                <c:pt idx="204">
                  <c:v>8819.3333333333339</c:v>
                </c:pt>
                <c:pt idx="205">
                  <c:v>4811</c:v>
                </c:pt>
                <c:pt idx="206">
                  <c:v>23257.333333333332</c:v>
                </c:pt>
                <c:pt idx="207">
                  <c:v>23405</c:v>
                </c:pt>
                <c:pt idx="208">
                  <c:v>16785.333333333332</c:v>
                </c:pt>
                <c:pt idx="209">
                  <c:v>1897.6666666666667</c:v>
                </c:pt>
                <c:pt idx="210">
                  <c:v>5180.333333333333</c:v>
                </c:pt>
                <c:pt idx="211">
                  <c:v>29306.333333333332</c:v>
                </c:pt>
                <c:pt idx="212">
                  <c:v>13058</c:v>
                </c:pt>
                <c:pt idx="213">
                  <c:v>7578.666666666667</c:v>
                </c:pt>
                <c:pt idx="214">
                  <c:v>15372</c:v>
                </c:pt>
                <c:pt idx="215">
                  <c:v>25895</c:v>
                </c:pt>
                <c:pt idx="216">
                  <c:v>1648</c:v>
                </c:pt>
                <c:pt idx="217">
                  <c:v>2758.6666666666665</c:v>
                </c:pt>
                <c:pt idx="218">
                  <c:v>2970.6666666666665</c:v>
                </c:pt>
                <c:pt idx="219">
                  <c:v>2977.6666666666665</c:v>
                </c:pt>
                <c:pt idx="220">
                  <c:v>20260.333333333332</c:v>
                </c:pt>
                <c:pt idx="221">
                  <c:v>5284.666666666667</c:v>
                </c:pt>
                <c:pt idx="222">
                  <c:v>9114.6666666666661</c:v>
                </c:pt>
                <c:pt idx="223">
                  <c:v>30259</c:v>
                </c:pt>
                <c:pt idx="224">
                  <c:v>2827.6666666666665</c:v>
                </c:pt>
                <c:pt idx="225">
                  <c:v>1786.3333333333333</c:v>
                </c:pt>
                <c:pt idx="226">
                  <c:v>12396</c:v>
                </c:pt>
                <c:pt idx="227">
                  <c:v>27947.333333333332</c:v>
                </c:pt>
                <c:pt idx="228">
                  <c:v>1359.3333333333333</c:v>
                </c:pt>
                <c:pt idx="229">
                  <c:v>4035.6666666666665</c:v>
                </c:pt>
                <c:pt idx="230">
                  <c:v>5128.333333333333</c:v>
                </c:pt>
                <c:pt idx="231">
                  <c:v>679.66666666666663</c:v>
                </c:pt>
                <c:pt idx="232">
                  <c:v>1409.6666666666667</c:v>
                </c:pt>
                <c:pt idx="233">
                  <c:v>29410.666666666668</c:v>
                </c:pt>
                <c:pt idx="234">
                  <c:v>8067.666666666667</c:v>
                </c:pt>
                <c:pt idx="235">
                  <c:v>3762.6666666666665</c:v>
                </c:pt>
                <c:pt idx="236">
                  <c:v>22337.333333333332</c:v>
                </c:pt>
                <c:pt idx="237">
                  <c:v>38465.333333333336</c:v>
                </c:pt>
                <c:pt idx="238">
                  <c:v>46070</c:v>
                </c:pt>
                <c:pt idx="239">
                  <c:v>23146.333333333332</c:v>
                </c:pt>
                <c:pt idx="240">
                  <c:v>22073.333333333332</c:v>
                </c:pt>
                <c:pt idx="241">
                  <c:v>961.66666666666663</c:v>
                </c:pt>
                <c:pt idx="242">
                  <c:v>2660.3333333333335</c:v>
                </c:pt>
                <c:pt idx="243">
                  <c:v>30027.333333333332</c:v>
                </c:pt>
                <c:pt idx="244">
                  <c:v>19426.333333333332</c:v>
                </c:pt>
                <c:pt idx="245">
                  <c:v>48433</c:v>
                </c:pt>
                <c:pt idx="246">
                  <c:v>1524</c:v>
                </c:pt>
              </c:numCache>
            </c:numRef>
          </c:xVal>
          <c:yVal>
            <c:numRef>
              <c:f>'size vs waste'!$BO$2:$BO$248</c:f>
              <c:numCache>
                <c:formatCode>_(* #,##0_);_(* \(#,##0\);_(* "-"??_);_(@_)</c:formatCode>
                <c:ptCount val="247"/>
                <c:pt idx="6">
                  <c:v>2061</c:v>
                </c:pt>
                <c:pt idx="7">
                  <c:v>2924</c:v>
                </c:pt>
                <c:pt idx="8">
                  <c:v>1177</c:v>
                </c:pt>
                <c:pt idx="9">
                  <c:v>5059</c:v>
                </c:pt>
                <c:pt idx="10">
                  <c:v>6439</c:v>
                </c:pt>
                <c:pt idx="11">
                  <c:v>2147</c:v>
                </c:pt>
                <c:pt idx="12">
                  <c:v>8008</c:v>
                </c:pt>
                <c:pt idx="13">
                  <c:v>5180</c:v>
                </c:pt>
                <c:pt idx="14">
                  <c:v>6089</c:v>
                </c:pt>
                <c:pt idx="15">
                  <c:v>217</c:v>
                </c:pt>
                <c:pt idx="16">
                  <c:v>18811</c:v>
                </c:pt>
                <c:pt idx="17">
                  <c:v>8644</c:v>
                </c:pt>
                <c:pt idx="18">
                  <c:v>19935</c:v>
                </c:pt>
                <c:pt idx="22">
                  <c:v>2936</c:v>
                </c:pt>
                <c:pt idx="23">
                  <c:v>3569</c:v>
                </c:pt>
                <c:pt idx="24">
                  <c:v>3415</c:v>
                </c:pt>
                <c:pt idx="26">
                  <c:v>279</c:v>
                </c:pt>
                <c:pt idx="27">
                  <c:v>12086</c:v>
                </c:pt>
                <c:pt idx="28">
                  <c:v>3085</c:v>
                </c:pt>
                <c:pt idx="32">
                  <c:v>1157</c:v>
                </c:pt>
                <c:pt idx="33">
                  <c:v>7150</c:v>
                </c:pt>
                <c:pt idx="34">
                  <c:v>7637</c:v>
                </c:pt>
                <c:pt idx="35">
                  <c:v>6685</c:v>
                </c:pt>
                <c:pt idx="36">
                  <c:v>215</c:v>
                </c:pt>
                <c:pt idx="44">
                  <c:v>3338</c:v>
                </c:pt>
                <c:pt idx="45">
                  <c:v>2268</c:v>
                </c:pt>
                <c:pt idx="46">
                  <c:v>8460</c:v>
                </c:pt>
                <c:pt idx="50">
                  <c:v>607</c:v>
                </c:pt>
                <c:pt idx="51">
                  <c:v>1206</c:v>
                </c:pt>
                <c:pt idx="52">
                  <c:v>317</c:v>
                </c:pt>
                <c:pt idx="53">
                  <c:v>17472</c:v>
                </c:pt>
                <c:pt idx="54">
                  <c:v>19393</c:v>
                </c:pt>
                <c:pt idx="60">
                  <c:v>1244</c:v>
                </c:pt>
                <c:pt idx="61">
                  <c:v>4854</c:v>
                </c:pt>
                <c:pt idx="62">
                  <c:v>2919</c:v>
                </c:pt>
                <c:pt idx="63">
                  <c:v>17410</c:v>
                </c:pt>
                <c:pt idx="66">
                  <c:v>832</c:v>
                </c:pt>
                <c:pt idx="67">
                  <c:v>1871</c:v>
                </c:pt>
                <c:pt idx="68">
                  <c:v>1324</c:v>
                </c:pt>
                <c:pt idx="70">
                  <c:v>2020</c:v>
                </c:pt>
                <c:pt idx="71">
                  <c:v>4201</c:v>
                </c:pt>
                <c:pt idx="77">
                  <c:v>17096</c:v>
                </c:pt>
                <c:pt idx="87">
                  <c:v>1146</c:v>
                </c:pt>
                <c:pt idx="88">
                  <c:v>1147</c:v>
                </c:pt>
                <c:pt idx="89">
                  <c:v>3013</c:v>
                </c:pt>
                <c:pt idx="90">
                  <c:v>3120</c:v>
                </c:pt>
                <c:pt idx="91">
                  <c:v>1405</c:v>
                </c:pt>
                <c:pt idx="92">
                  <c:v>124</c:v>
                </c:pt>
                <c:pt idx="93">
                  <c:v>725</c:v>
                </c:pt>
                <c:pt idx="94">
                  <c:v>912</c:v>
                </c:pt>
                <c:pt idx="95">
                  <c:v>10732</c:v>
                </c:pt>
                <c:pt idx="96">
                  <c:v>11446</c:v>
                </c:pt>
                <c:pt idx="97">
                  <c:v>34174</c:v>
                </c:pt>
                <c:pt idx="105">
                  <c:v>13299</c:v>
                </c:pt>
                <c:pt idx="106">
                  <c:v>4345</c:v>
                </c:pt>
                <c:pt idx="107">
                  <c:v>882</c:v>
                </c:pt>
                <c:pt idx="108">
                  <c:v>1173</c:v>
                </c:pt>
                <c:pt idx="109">
                  <c:v>763</c:v>
                </c:pt>
                <c:pt idx="110">
                  <c:v>3102</c:v>
                </c:pt>
                <c:pt idx="111">
                  <c:v>1363</c:v>
                </c:pt>
                <c:pt idx="113">
                  <c:v>1042</c:v>
                </c:pt>
                <c:pt idx="114">
                  <c:v>630</c:v>
                </c:pt>
                <c:pt idx="115">
                  <c:v>7692</c:v>
                </c:pt>
                <c:pt idx="123">
                  <c:v>1476</c:v>
                </c:pt>
                <c:pt idx="124">
                  <c:v>916</c:v>
                </c:pt>
                <c:pt idx="125">
                  <c:v>932</c:v>
                </c:pt>
                <c:pt idx="126">
                  <c:v>815</c:v>
                </c:pt>
                <c:pt idx="127">
                  <c:v>773</c:v>
                </c:pt>
                <c:pt idx="128">
                  <c:v>4066</c:v>
                </c:pt>
                <c:pt idx="129">
                  <c:v>7569</c:v>
                </c:pt>
                <c:pt idx="130">
                  <c:v>3590</c:v>
                </c:pt>
                <c:pt idx="131">
                  <c:v>1373</c:v>
                </c:pt>
                <c:pt idx="132">
                  <c:v>1331</c:v>
                </c:pt>
                <c:pt idx="133">
                  <c:v>1059</c:v>
                </c:pt>
                <c:pt idx="134">
                  <c:v>2472</c:v>
                </c:pt>
                <c:pt idx="136">
                  <c:v>69</c:v>
                </c:pt>
                <c:pt idx="137">
                  <c:v>181</c:v>
                </c:pt>
                <c:pt idx="138">
                  <c:v>555</c:v>
                </c:pt>
                <c:pt idx="141">
                  <c:v>490</c:v>
                </c:pt>
                <c:pt idx="142">
                  <c:v>2337</c:v>
                </c:pt>
                <c:pt idx="144">
                  <c:v>5298</c:v>
                </c:pt>
                <c:pt idx="145">
                  <c:v>9336</c:v>
                </c:pt>
                <c:pt idx="146">
                  <c:v>1151.5</c:v>
                </c:pt>
                <c:pt idx="149">
                  <c:v>404</c:v>
                </c:pt>
                <c:pt idx="151">
                  <c:v>1036</c:v>
                </c:pt>
                <c:pt idx="152">
                  <c:v>1065</c:v>
                </c:pt>
                <c:pt idx="153">
                  <c:v>9376</c:v>
                </c:pt>
                <c:pt idx="154">
                  <c:v>524</c:v>
                </c:pt>
                <c:pt idx="155">
                  <c:v>1429</c:v>
                </c:pt>
                <c:pt idx="160">
                  <c:v>3677</c:v>
                </c:pt>
                <c:pt idx="162">
                  <c:v>1508</c:v>
                </c:pt>
                <c:pt idx="163">
                  <c:v>997</c:v>
                </c:pt>
                <c:pt idx="164">
                  <c:v>6369</c:v>
                </c:pt>
                <c:pt idx="165">
                  <c:v>1976</c:v>
                </c:pt>
                <c:pt idx="168">
                  <c:v>624</c:v>
                </c:pt>
                <c:pt idx="169">
                  <c:v>5868</c:v>
                </c:pt>
                <c:pt idx="170">
                  <c:v>1031</c:v>
                </c:pt>
                <c:pt idx="175">
                  <c:v>5749</c:v>
                </c:pt>
                <c:pt idx="176">
                  <c:v>5592</c:v>
                </c:pt>
                <c:pt idx="181">
                  <c:v>2237</c:v>
                </c:pt>
                <c:pt idx="182">
                  <c:v>9716</c:v>
                </c:pt>
                <c:pt idx="183">
                  <c:v>15467</c:v>
                </c:pt>
                <c:pt idx="184">
                  <c:v>7360</c:v>
                </c:pt>
                <c:pt idx="189">
                  <c:v>1659</c:v>
                </c:pt>
                <c:pt idx="190">
                  <c:v>869</c:v>
                </c:pt>
                <c:pt idx="191">
                  <c:v>8777</c:v>
                </c:pt>
                <c:pt idx="192">
                  <c:v>15751</c:v>
                </c:pt>
                <c:pt idx="195">
                  <c:v>1304</c:v>
                </c:pt>
                <c:pt idx="196">
                  <c:v>4676</c:v>
                </c:pt>
                <c:pt idx="197">
                  <c:v>11485</c:v>
                </c:pt>
                <c:pt idx="206">
                  <c:v>2713</c:v>
                </c:pt>
                <c:pt idx="207">
                  <c:v>3918</c:v>
                </c:pt>
                <c:pt idx="208">
                  <c:v>2990</c:v>
                </c:pt>
                <c:pt idx="209">
                  <c:v>381</c:v>
                </c:pt>
                <c:pt idx="210">
                  <c:v>1162</c:v>
                </c:pt>
                <c:pt idx="211">
                  <c:v>8546</c:v>
                </c:pt>
                <c:pt idx="212">
                  <c:v>3917</c:v>
                </c:pt>
                <c:pt idx="213">
                  <c:v>3058</c:v>
                </c:pt>
                <c:pt idx="214">
                  <c:v>15510</c:v>
                </c:pt>
                <c:pt idx="222">
                  <c:v>1336</c:v>
                </c:pt>
                <c:pt idx="223">
                  <c:v>5458</c:v>
                </c:pt>
                <c:pt idx="224">
                  <c:v>2708</c:v>
                </c:pt>
                <c:pt idx="227">
                  <c:v>11169</c:v>
                </c:pt>
                <c:pt idx="232">
                  <c:v>230</c:v>
                </c:pt>
                <c:pt idx="233">
                  <c:v>5771</c:v>
                </c:pt>
                <c:pt idx="234">
                  <c:v>1959</c:v>
                </c:pt>
                <c:pt idx="235">
                  <c:v>1940</c:v>
                </c:pt>
                <c:pt idx="236">
                  <c:v>11812</c:v>
                </c:pt>
                <c:pt idx="237">
                  <c:v>6103</c:v>
                </c:pt>
                <c:pt idx="238">
                  <c:v>8487</c:v>
                </c:pt>
                <c:pt idx="240">
                  <c:v>4065</c:v>
                </c:pt>
                <c:pt idx="244">
                  <c:v>1164</c:v>
                </c:pt>
                <c:pt idx="245">
                  <c:v>9328</c:v>
                </c:pt>
                <c:pt idx="246">
                  <c:v>3095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84-419A-8DF9-7BF842A3E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0268168"/>
        <c:axId val="660260296"/>
      </c:scatterChart>
      <c:valAx>
        <c:axId val="660268168"/>
        <c:scaling>
          <c:orientation val="minMax"/>
          <c:max val="5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FTE Enrolled 2015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260296"/>
        <c:crosses val="autoZero"/>
        <c:crossBetween val="midCat"/>
        <c:majorUnit val="5000"/>
      </c:valAx>
      <c:valAx>
        <c:axId val="660260296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Tons of Material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268168"/>
        <c:crosses val="autoZero"/>
        <c:crossBetween val="midCat"/>
        <c:majorUnit val="2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Waste Per Capita Per Year (Tons)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'size vs waste'!$BP$1</c:f>
              <c:strCache>
                <c:ptCount val="1"/>
                <c:pt idx="0">
                  <c:v> Tons of Waste/Person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'size vs waste'!$J$2:$J$248</c:f>
              <c:numCache>
                <c:formatCode>_(* #,##0_);_(* \(#,##0\);_(* "-"??_);_(@_)</c:formatCode>
                <c:ptCount val="247"/>
                <c:pt idx="0">
                  <c:v>5586.666666666667</c:v>
                </c:pt>
                <c:pt idx="1">
                  <c:v>2209</c:v>
                </c:pt>
                <c:pt idx="2">
                  <c:v>3780.6666666666665</c:v>
                </c:pt>
                <c:pt idx="3">
                  <c:v>10048.333333333334</c:v>
                </c:pt>
                <c:pt idx="4">
                  <c:v>40973.666666666664</c:v>
                </c:pt>
                <c:pt idx="5">
                  <c:v>8577.3333333333339</c:v>
                </c:pt>
                <c:pt idx="6">
                  <c:v>34468.333333333336</c:v>
                </c:pt>
                <c:pt idx="7">
                  <c:v>29921.666666666668</c:v>
                </c:pt>
                <c:pt idx="8">
                  <c:v>6218</c:v>
                </c:pt>
                <c:pt idx="9">
                  <c:v>25759.666666666668</c:v>
                </c:pt>
                <c:pt idx="10">
                  <c:v>32331</c:v>
                </c:pt>
                <c:pt idx="11">
                  <c:v>10752.666666666666</c:v>
                </c:pt>
                <c:pt idx="12">
                  <c:v>36175.666666666664</c:v>
                </c:pt>
                <c:pt idx="13">
                  <c:v>19599.333333333332</c:v>
                </c:pt>
                <c:pt idx="14">
                  <c:v>22705.666666666668</c:v>
                </c:pt>
                <c:pt idx="15">
                  <c:v>802.66666666666663</c:v>
                </c:pt>
                <c:pt idx="16">
                  <c:v>30080.333333333332</c:v>
                </c:pt>
                <c:pt idx="17">
                  <c:v>8787</c:v>
                </c:pt>
                <c:pt idx="18">
                  <c:v>16155</c:v>
                </c:pt>
                <c:pt idx="19">
                  <c:v>2173.6666666666665</c:v>
                </c:pt>
                <c:pt idx="20">
                  <c:v>22692.333333333332</c:v>
                </c:pt>
                <c:pt idx="21">
                  <c:v>4518</c:v>
                </c:pt>
                <c:pt idx="22">
                  <c:v>20785.333333333332</c:v>
                </c:pt>
                <c:pt idx="23">
                  <c:v>24330</c:v>
                </c:pt>
                <c:pt idx="24">
                  <c:v>22422</c:v>
                </c:pt>
                <c:pt idx="25">
                  <c:v>3092.6666666666665</c:v>
                </c:pt>
                <c:pt idx="26">
                  <c:v>1477.3333333333333</c:v>
                </c:pt>
                <c:pt idx="27">
                  <c:v>41042</c:v>
                </c:pt>
                <c:pt idx="28">
                  <c:v>6009.333333333333</c:v>
                </c:pt>
                <c:pt idx="29">
                  <c:v>2736.6666666666665</c:v>
                </c:pt>
                <c:pt idx="30">
                  <c:v>3366.3333333333335</c:v>
                </c:pt>
                <c:pt idx="31">
                  <c:v>17441.666666666668</c:v>
                </c:pt>
                <c:pt idx="32">
                  <c:v>14254.666666666666</c:v>
                </c:pt>
                <c:pt idx="33">
                  <c:v>42656</c:v>
                </c:pt>
                <c:pt idx="34">
                  <c:v>24831.666666666668</c:v>
                </c:pt>
                <c:pt idx="35">
                  <c:v>18532.666666666668</c:v>
                </c:pt>
                <c:pt idx="36">
                  <c:v>488.33333333333331</c:v>
                </c:pt>
                <c:pt idx="37">
                  <c:v>2818.6666666666665</c:v>
                </c:pt>
                <c:pt idx="38">
                  <c:v>2891</c:v>
                </c:pt>
                <c:pt idx="39">
                  <c:v>4166</c:v>
                </c:pt>
                <c:pt idx="40">
                  <c:v>9142</c:v>
                </c:pt>
                <c:pt idx="41">
                  <c:v>4551.333333333333</c:v>
                </c:pt>
                <c:pt idx="42">
                  <c:v>5263</c:v>
                </c:pt>
                <c:pt idx="43">
                  <c:v>696.33333333333337</c:v>
                </c:pt>
                <c:pt idx="44">
                  <c:v>24735.333333333332</c:v>
                </c:pt>
                <c:pt idx="45">
                  <c:v>11360.333333333334</c:v>
                </c:pt>
                <c:pt idx="46">
                  <c:v>40585.333333333336</c:v>
                </c:pt>
                <c:pt idx="47">
                  <c:v>16877.666666666668</c:v>
                </c:pt>
                <c:pt idx="48">
                  <c:v>6551</c:v>
                </c:pt>
                <c:pt idx="49">
                  <c:v>8398.3333333333339</c:v>
                </c:pt>
                <c:pt idx="50">
                  <c:v>22241.666666666668</c:v>
                </c:pt>
                <c:pt idx="51">
                  <c:v>22005.333333333332</c:v>
                </c:pt>
                <c:pt idx="52">
                  <c:v>1703.6666666666667</c:v>
                </c:pt>
                <c:pt idx="53">
                  <c:v>45832.333333333336</c:v>
                </c:pt>
                <c:pt idx="54">
                  <c:v>41942.333333333336</c:v>
                </c:pt>
                <c:pt idx="55">
                  <c:v>953</c:v>
                </c:pt>
                <c:pt idx="56">
                  <c:v>1654</c:v>
                </c:pt>
                <c:pt idx="57">
                  <c:v>3546.3333333333335</c:v>
                </c:pt>
                <c:pt idx="58">
                  <c:v>15076</c:v>
                </c:pt>
                <c:pt idx="59">
                  <c:v>20010.666666666668</c:v>
                </c:pt>
                <c:pt idx="60">
                  <c:v>12639.333333333334</c:v>
                </c:pt>
                <c:pt idx="61">
                  <c:v>22985</c:v>
                </c:pt>
                <c:pt idx="62">
                  <c:v>10130.333333333334</c:v>
                </c:pt>
                <c:pt idx="63">
                  <c:v>53190</c:v>
                </c:pt>
                <c:pt idx="64">
                  <c:v>39632</c:v>
                </c:pt>
                <c:pt idx="65">
                  <c:v>296.66666666666663</c:v>
                </c:pt>
                <c:pt idx="66">
                  <c:v>8746.6666666666661</c:v>
                </c:pt>
                <c:pt idx="67">
                  <c:v>10980.333333333334</c:v>
                </c:pt>
                <c:pt idx="68">
                  <c:v>5634</c:v>
                </c:pt>
                <c:pt idx="69">
                  <c:v>15563.333333333334</c:v>
                </c:pt>
                <c:pt idx="70">
                  <c:v>11332.333333333334</c:v>
                </c:pt>
                <c:pt idx="71">
                  <c:v>20048.333333333332</c:v>
                </c:pt>
                <c:pt idx="72">
                  <c:v>11887.666666666666</c:v>
                </c:pt>
                <c:pt idx="73">
                  <c:v>16062</c:v>
                </c:pt>
                <c:pt idx="74">
                  <c:v>19221.666666666668</c:v>
                </c:pt>
                <c:pt idx="75">
                  <c:v>4396.666666666667</c:v>
                </c:pt>
                <c:pt idx="76">
                  <c:v>5087</c:v>
                </c:pt>
                <c:pt idx="77">
                  <c:v>34495.333333333336</c:v>
                </c:pt>
                <c:pt idx="78">
                  <c:v>1768</c:v>
                </c:pt>
                <c:pt idx="79">
                  <c:v>1807.6666666666667</c:v>
                </c:pt>
                <c:pt idx="80">
                  <c:v>16842.666666666668</c:v>
                </c:pt>
                <c:pt idx="81">
                  <c:v>43439.333333333336</c:v>
                </c:pt>
                <c:pt idx="82">
                  <c:v>4524.666666666667</c:v>
                </c:pt>
                <c:pt idx="83">
                  <c:v>5387.666666666667</c:v>
                </c:pt>
                <c:pt idx="84">
                  <c:v>1440.6666666666667</c:v>
                </c:pt>
                <c:pt idx="85">
                  <c:v>2778</c:v>
                </c:pt>
                <c:pt idx="86">
                  <c:v>3478</c:v>
                </c:pt>
                <c:pt idx="87">
                  <c:v>6951.333333333333</c:v>
                </c:pt>
                <c:pt idx="88">
                  <c:v>5932.333333333333</c:v>
                </c:pt>
                <c:pt idx="89">
                  <c:v>15050.666666666666</c:v>
                </c:pt>
                <c:pt idx="90">
                  <c:v>15363.666666666666</c:v>
                </c:pt>
                <c:pt idx="91">
                  <c:v>6476.333333333333</c:v>
                </c:pt>
                <c:pt idx="92">
                  <c:v>532.66666666666663</c:v>
                </c:pt>
                <c:pt idx="93">
                  <c:v>2399.6666666666665</c:v>
                </c:pt>
                <c:pt idx="94">
                  <c:v>2352.3333333333335</c:v>
                </c:pt>
                <c:pt idx="95">
                  <c:v>21627.666666666668</c:v>
                </c:pt>
                <c:pt idx="96">
                  <c:v>9977.3333333333339</c:v>
                </c:pt>
                <c:pt idx="97">
                  <c:v>21962.333333333332</c:v>
                </c:pt>
                <c:pt idx="98">
                  <c:v>1209.3333333333333</c:v>
                </c:pt>
                <c:pt idx="99">
                  <c:v>1668.3333333333333</c:v>
                </c:pt>
                <c:pt idx="100">
                  <c:v>2691</c:v>
                </c:pt>
                <c:pt idx="101">
                  <c:v>3595.3333333333335</c:v>
                </c:pt>
                <c:pt idx="102">
                  <c:v>3784.3333333333335</c:v>
                </c:pt>
                <c:pt idx="103">
                  <c:v>21587.666666666668</c:v>
                </c:pt>
                <c:pt idx="104">
                  <c:v>1050.6666666666667</c:v>
                </c:pt>
                <c:pt idx="105">
                  <c:v>45807.333333333336</c:v>
                </c:pt>
                <c:pt idx="106">
                  <c:v>11875.666666666666</c:v>
                </c:pt>
                <c:pt idx="107">
                  <c:v>2342.6666666666665</c:v>
                </c:pt>
                <c:pt idx="108">
                  <c:v>2919.3333333333335</c:v>
                </c:pt>
                <c:pt idx="109">
                  <c:v>1648.6666666666667</c:v>
                </c:pt>
                <c:pt idx="110">
                  <c:v>6531</c:v>
                </c:pt>
                <c:pt idx="111">
                  <c:v>1190.6666666666667</c:v>
                </c:pt>
                <c:pt idx="112">
                  <c:v>2278.6666666666665</c:v>
                </c:pt>
                <c:pt idx="113">
                  <c:v>3142.6666666666665</c:v>
                </c:pt>
                <c:pt idx="114">
                  <c:v>1884</c:v>
                </c:pt>
                <c:pt idx="115">
                  <c:v>12214</c:v>
                </c:pt>
                <c:pt idx="116">
                  <c:v>1414.3333333333333</c:v>
                </c:pt>
                <c:pt idx="117">
                  <c:v>1792</c:v>
                </c:pt>
                <c:pt idx="118">
                  <c:v>1912.3333333333333</c:v>
                </c:pt>
                <c:pt idx="119">
                  <c:v>12614</c:v>
                </c:pt>
                <c:pt idx="120">
                  <c:v>23217</c:v>
                </c:pt>
                <c:pt idx="121">
                  <c:v>5619.666666666667</c:v>
                </c:pt>
                <c:pt idx="122">
                  <c:v>7754.333333333333</c:v>
                </c:pt>
                <c:pt idx="123">
                  <c:v>12924.333333333334</c:v>
                </c:pt>
                <c:pt idx="124">
                  <c:v>5361.666666666667</c:v>
                </c:pt>
                <c:pt idx="125">
                  <c:v>5098.333333333333</c:v>
                </c:pt>
                <c:pt idx="126">
                  <c:v>4445</c:v>
                </c:pt>
                <c:pt idx="127">
                  <c:v>3204.3333333333335</c:v>
                </c:pt>
                <c:pt idx="128">
                  <c:v>13455</c:v>
                </c:pt>
                <c:pt idx="129">
                  <c:v>24842.333333333332</c:v>
                </c:pt>
                <c:pt idx="130">
                  <c:v>10315</c:v>
                </c:pt>
                <c:pt idx="131">
                  <c:v>3464.3333333333335</c:v>
                </c:pt>
                <c:pt idx="132">
                  <c:v>2723</c:v>
                </c:pt>
                <c:pt idx="133">
                  <c:v>2100.6666666666665</c:v>
                </c:pt>
                <c:pt idx="134">
                  <c:v>2217</c:v>
                </c:pt>
                <c:pt idx="135">
                  <c:v>5942.666666666667</c:v>
                </c:pt>
                <c:pt idx="136">
                  <c:v>375.33333333333331</c:v>
                </c:pt>
                <c:pt idx="137">
                  <c:v>589</c:v>
                </c:pt>
                <c:pt idx="138">
                  <c:v>1773</c:v>
                </c:pt>
                <c:pt idx="139">
                  <c:v>4135.666666666667</c:v>
                </c:pt>
                <c:pt idx="140">
                  <c:v>2449</c:v>
                </c:pt>
                <c:pt idx="141">
                  <c:v>2766.3333333333335</c:v>
                </c:pt>
                <c:pt idx="142">
                  <c:v>11720</c:v>
                </c:pt>
                <c:pt idx="143">
                  <c:v>10455.333333333334</c:v>
                </c:pt>
                <c:pt idx="144">
                  <c:v>32070.333333333332</c:v>
                </c:pt>
                <c:pt idx="145">
                  <c:v>26272.666666666668</c:v>
                </c:pt>
                <c:pt idx="146">
                  <c:v>1617.6666666666667</c:v>
                </c:pt>
                <c:pt idx="147">
                  <c:v>1952</c:v>
                </c:pt>
                <c:pt idx="148">
                  <c:v>22082.666666666668</c:v>
                </c:pt>
                <c:pt idx="149">
                  <c:v>6477.666666666667</c:v>
                </c:pt>
                <c:pt idx="150">
                  <c:v>2435.6666666666665</c:v>
                </c:pt>
                <c:pt idx="151">
                  <c:v>10055.666666666666</c:v>
                </c:pt>
                <c:pt idx="152">
                  <c:v>8122.666666666667</c:v>
                </c:pt>
                <c:pt idx="153">
                  <c:v>42797.666666666664</c:v>
                </c:pt>
                <c:pt idx="154">
                  <c:v>2054.3333333333335</c:v>
                </c:pt>
                <c:pt idx="155">
                  <c:v>2048.3333333333335</c:v>
                </c:pt>
                <c:pt idx="156">
                  <c:v>9163</c:v>
                </c:pt>
                <c:pt idx="157">
                  <c:v>10367.333333333334</c:v>
                </c:pt>
                <c:pt idx="158">
                  <c:v>5948</c:v>
                </c:pt>
                <c:pt idx="159">
                  <c:v>267.66666666666669</c:v>
                </c:pt>
                <c:pt idx="160">
                  <c:v>12628</c:v>
                </c:pt>
                <c:pt idx="161">
                  <c:v>12159.333333333334</c:v>
                </c:pt>
                <c:pt idx="162">
                  <c:v>11989.666666666666</c:v>
                </c:pt>
                <c:pt idx="163">
                  <c:v>7258.666666666667</c:v>
                </c:pt>
                <c:pt idx="164">
                  <c:v>22578</c:v>
                </c:pt>
                <c:pt idx="165">
                  <c:v>10280.333333333334</c:v>
                </c:pt>
                <c:pt idx="166">
                  <c:v>2208</c:v>
                </c:pt>
                <c:pt idx="167">
                  <c:v>2463.3333333333335</c:v>
                </c:pt>
                <c:pt idx="168">
                  <c:v>9151.6666666666661</c:v>
                </c:pt>
                <c:pt idx="169">
                  <c:v>28594</c:v>
                </c:pt>
                <c:pt idx="170">
                  <c:v>3583</c:v>
                </c:pt>
                <c:pt idx="171">
                  <c:v>9976.6666666666661</c:v>
                </c:pt>
                <c:pt idx="172">
                  <c:v>16101</c:v>
                </c:pt>
                <c:pt idx="173">
                  <c:v>27812</c:v>
                </c:pt>
                <c:pt idx="174">
                  <c:v>10822.666666666666</c:v>
                </c:pt>
                <c:pt idx="175">
                  <c:v>23327.333333333332</c:v>
                </c:pt>
                <c:pt idx="176">
                  <c:v>14455.333333333334</c:v>
                </c:pt>
                <c:pt idx="177">
                  <c:v>1351.3333333333333</c:v>
                </c:pt>
                <c:pt idx="178">
                  <c:v>575.66666666666663</c:v>
                </c:pt>
                <c:pt idx="179">
                  <c:v>2866.3333333333335</c:v>
                </c:pt>
                <c:pt idx="180">
                  <c:v>25363.666666666664</c:v>
                </c:pt>
                <c:pt idx="181">
                  <c:v>47127</c:v>
                </c:pt>
                <c:pt idx="182">
                  <c:v>37196</c:v>
                </c:pt>
                <c:pt idx="183">
                  <c:v>44429</c:v>
                </c:pt>
                <c:pt idx="184">
                  <c:v>15834.666666666666</c:v>
                </c:pt>
                <c:pt idx="185">
                  <c:v>2038.3333333333333</c:v>
                </c:pt>
                <c:pt idx="186">
                  <c:v>2093</c:v>
                </c:pt>
                <c:pt idx="187">
                  <c:v>3219</c:v>
                </c:pt>
                <c:pt idx="188">
                  <c:v>20919.333333333332</c:v>
                </c:pt>
                <c:pt idx="189">
                  <c:v>26985.333333333332</c:v>
                </c:pt>
                <c:pt idx="190">
                  <c:v>6140.666666666667</c:v>
                </c:pt>
                <c:pt idx="191">
                  <c:v>32977.666666666664</c:v>
                </c:pt>
                <c:pt idx="192">
                  <c:v>13825.666666666666</c:v>
                </c:pt>
                <c:pt idx="193">
                  <c:v>2541.6666666666665</c:v>
                </c:pt>
                <c:pt idx="194">
                  <c:v>9122.3333333333339</c:v>
                </c:pt>
                <c:pt idx="195">
                  <c:v>13401.666666666666</c:v>
                </c:pt>
                <c:pt idx="196">
                  <c:v>18159.666666666668</c:v>
                </c:pt>
                <c:pt idx="197">
                  <c:v>27380.333333333332</c:v>
                </c:pt>
                <c:pt idx="198">
                  <c:v>2859.3333333333335</c:v>
                </c:pt>
                <c:pt idx="199">
                  <c:v>14700.333333333334</c:v>
                </c:pt>
                <c:pt idx="200">
                  <c:v>12972</c:v>
                </c:pt>
                <c:pt idx="201">
                  <c:v>4206.666666666667</c:v>
                </c:pt>
                <c:pt idx="202">
                  <c:v>7715.333333333333</c:v>
                </c:pt>
                <c:pt idx="203">
                  <c:v>3407</c:v>
                </c:pt>
                <c:pt idx="204">
                  <c:v>8819.3333333333339</c:v>
                </c:pt>
                <c:pt idx="205">
                  <c:v>4811</c:v>
                </c:pt>
                <c:pt idx="206">
                  <c:v>23257.333333333332</c:v>
                </c:pt>
                <c:pt idx="207">
                  <c:v>23405</c:v>
                </c:pt>
                <c:pt idx="208">
                  <c:v>16785.333333333332</c:v>
                </c:pt>
                <c:pt idx="209">
                  <c:v>1897.6666666666667</c:v>
                </c:pt>
                <c:pt idx="210">
                  <c:v>5180.333333333333</c:v>
                </c:pt>
                <c:pt idx="211">
                  <c:v>29306.333333333332</c:v>
                </c:pt>
                <c:pt idx="212">
                  <c:v>13058</c:v>
                </c:pt>
                <c:pt idx="213">
                  <c:v>7578.666666666667</c:v>
                </c:pt>
                <c:pt idx="214">
                  <c:v>15372</c:v>
                </c:pt>
                <c:pt idx="215">
                  <c:v>25895</c:v>
                </c:pt>
                <c:pt idx="216">
                  <c:v>1648</c:v>
                </c:pt>
                <c:pt idx="217">
                  <c:v>2758.6666666666665</c:v>
                </c:pt>
                <c:pt idx="218">
                  <c:v>2970.6666666666665</c:v>
                </c:pt>
                <c:pt idx="219">
                  <c:v>2977.6666666666665</c:v>
                </c:pt>
                <c:pt idx="220">
                  <c:v>20260.333333333332</c:v>
                </c:pt>
                <c:pt idx="221">
                  <c:v>5284.666666666667</c:v>
                </c:pt>
                <c:pt idx="222">
                  <c:v>9114.6666666666661</c:v>
                </c:pt>
                <c:pt idx="223">
                  <c:v>30259</c:v>
                </c:pt>
                <c:pt idx="224">
                  <c:v>2827.6666666666665</c:v>
                </c:pt>
                <c:pt idx="225">
                  <c:v>1786.3333333333333</c:v>
                </c:pt>
                <c:pt idx="226">
                  <c:v>12396</c:v>
                </c:pt>
                <c:pt idx="227">
                  <c:v>27947.333333333332</c:v>
                </c:pt>
                <c:pt idx="228">
                  <c:v>1359.3333333333333</c:v>
                </c:pt>
                <c:pt idx="229">
                  <c:v>4035.6666666666665</c:v>
                </c:pt>
                <c:pt idx="230">
                  <c:v>5128.333333333333</c:v>
                </c:pt>
                <c:pt idx="231">
                  <c:v>679.66666666666663</c:v>
                </c:pt>
                <c:pt idx="232">
                  <c:v>1409.6666666666667</c:v>
                </c:pt>
                <c:pt idx="233">
                  <c:v>29410.666666666668</c:v>
                </c:pt>
                <c:pt idx="234">
                  <c:v>8067.666666666667</c:v>
                </c:pt>
                <c:pt idx="235">
                  <c:v>3762.6666666666665</c:v>
                </c:pt>
                <c:pt idx="236">
                  <c:v>22337.333333333332</c:v>
                </c:pt>
                <c:pt idx="237">
                  <c:v>38465.333333333336</c:v>
                </c:pt>
                <c:pt idx="238">
                  <c:v>46070</c:v>
                </c:pt>
                <c:pt idx="239">
                  <c:v>23146.333333333332</c:v>
                </c:pt>
                <c:pt idx="240">
                  <c:v>22073.333333333332</c:v>
                </c:pt>
                <c:pt idx="241">
                  <c:v>961.66666666666663</c:v>
                </c:pt>
                <c:pt idx="242">
                  <c:v>2660.3333333333335</c:v>
                </c:pt>
                <c:pt idx="243">
                  <c:v>30027.333333333332</c:v>
                </c:pt>
                <c:pt idx="244">
                  <c:v>19426.333333333332</c:v>
                </c:pt>
                <c:pt idx="245">
                  <c:v>48433</c:v>
                </c:pt>
                <c:pt idx="246">
                  <c:v>1524</c:v>
                </c:pt>
              </c:numCache>
            </c:numRef>
          </c:xVal>
          <c:yVal>
            <c:numRef>
              <c:f>'size vs waste'!$BP$2:$BP$248</c:f>
              <c:numCache>
                <c:formatCode>_(* #,##0.00_);_(* \(#,##0.00\);_(* "-"??_);_(@_)</c:formatCode>
                <c:ptCount val="247"/>
                <c:pt idx="6">
                  <c:v>5.979401382911851E-2</c:v>
                </c:pt>
                <c:pt idx="7">
                  <c:v>9.7721829220743045E-2</c:v>
                </c:pt>
                <c:pt idx="8">
                  <c:v>0.18928916050176905</c:v>
                </c:pt>
                <c:pt idx="9">
                  <c:v>0.19639229286093246</c:v>
                </c:pt>
                <c:pt idx="10">
                  <c:v>0.19915870217438372</c:v>
                </c:pt>
                <c:pt idx="11">
                  <c:v>0.19967139934279871</c:v>
                </c:pt>
                <c:pt idx="12">
                  <c:v>0.22136426879946927</c:v>
                </c:pt>
                <c:pt idx="13">
                  <c:v>0.26429470390149329</c:v>
                </c:pt>
                <c:pt idx="14">
                  <c:v>0.26817094117474344</c:v>
                </c:pt>
                <c:pt idx="15">
                  <c:v>0.27034883720930236</c:v>
                </c:pt>
                <c:pt idx="16">
                  <c:v>0.62535876153854686</c:v>
                </c:pt>
                <c:pt idx="17">
                  <c:v>0.9837259588027768</c:v>
                </c:pt>
                <c:pt idx="18">
                  <c:v>1.233983286908078</c:v>
                </c:pt>
                <c:pt idx="22">
                  <c:v>0.14125344794406314</c:v>
                </c:pt>
                <c:pt idx="23">
                  <c:v>0.14669132757912043</c:v>
                </c:pt>
                <c:pt idx="24">
                  <c:v>0.15230577111765231</c:v>
                </c:pt>
                <c:pt idx="26">
                  <c:v>0.18885379061371843</c:v>
                </c:pt>
                <c:pt idx="27">
                  <c:v>0.29447882656790603</c:v>
                </c:pt>
                <c:pt idx="28">
                  <c:v>0.51336809407588202</c:v>
                </c:pt>
                <c:pt idx="32">
                  <c:v>8.1166401646244501E-2</c:v>
                </c:pt>
                <c:pt idx="33">
                  <c:v>0.16762003000750186</c:v>
                </c:pt>
                <c:pt idx="34">
                  <c:v>0.30755084233841196</c:v>
                </c:pt>
                <c:pt idx="35">
                  <c:v>0.36071441418756067</c:v>
                </c:pt>
                <c:pt idx="36">
                  <c:v>0.44027303754266212</c:v>
                </c:pt>
                <c:pt idx="44">
                  <c:v>0.13494865644287524</c:v>
                </c:pt>
                <c:pt idx="45">
                  <c:v>0.19964202928317831</c:v>
                </c:pt>
                <c:pt idx="46">
                  <c:v>0.20844968625776142</c:v>
                </c:pt>
                <c:pt idx="50">
                  <c:v>2.7291120269763956E-2</c:v>
                </c:pt>
                <c:pt idx="51">
                  <c:v>5.4804895782840528E-2</c:v>
                </c:pt>
                <c:pt idx="52">
                  <c:v>0.18606926237526902</c:v>
                </c:pt>
                <c:pt idx="53">
                  <c:v>0.38121559015833073</c:v>
                </c:pt>
                <c:pt idx="54">
                  <c:v>0.46237294062482615</c:v>
                </c:pt>
                <c:pt idx="60">
                  <c:v>9.8422912600875573E-2</c:v>
                </c:pt>
                <c:pt idx="61">
                  <c:v>0.21118120513378291</c:v>
                </c:pt>
                <c:pt idx="62">
                  <c:v>0.28814451646869138</c:v>
                </c:pt>
                <c:pt idx="63">
                  <c:v>0.32731716488061668</c:v>
                </c:pt>
                <c:pt idx="66">
                  <c:v>9.5121951219512196E-2</c:v>
                </c:pt>
                <c:pt idx="67">
                  <c:v>0.1703955556904769</c:v>
                </c:pt>
                <c:pt idx="68">
                  <c:v>0.23500177493787716</c:v>
                </c:pt>
                <c:pt idx="70">
                  <c:v>0.17825102214901314</c:v>
                </c:pt>
                <c:pt idx="71">
                  <c:v>0.20954360295951452</c:v>
                </c:pt>
                <c:pt idx="77">
                  <c:v>0.49560327000753723</c:v>
                </c:pt>
                <c:pt idx="87">
                  <c:v>0.16486045842524216</c:v>
                </c:pt>
                <c:pt idx="88">
                  <c:v>0.19334719334719336</c:v>
                </c:pt>
                <c:pt idx="89">
                  <c:v>0.20019046775336641</c:v>
                </c:pt>
                <c:pt idx="90">
                  <c:v>0.20307652253151376</c:v>
                </c:pt>
                <c:pt idx="91">
                  <c:v>0.21694374388800247</c:v>
                </c:pt>
                <c:pt idx="92">
                  <c:v>0.23279098873591991</c:v>
                </c:pt>
                <c:pt idx="93">
                  <c:v>0.30212529517988612</c:v>
                </c:pt>
                <c:pt idx="94">
                  <c:v>0.38770015587360068</c:v>
                </c:pt>
                <c:pt idx="95">
                  <c:v>0.49621626620224091</c:v>
                </c:pt>
                <c:pt idx="96">
                  <c:v>1.1472003207269812</c:v>
                </c:pt>
                <c:pt idx="97">
                  <c:v>1.5560277444715953</c:v>
                </c:pt>
                <c:pt idx="105">
                  <c:v>0.29032469328055188</c:v>
                </c:pt>
                <c:pt idx="106">
                  <c:v>0.36587419653633479</c:v>
                </c:pt>
                <c:pt idx="107">
                  <c:v>0.37649402390438247</c:v>
                </c:pt>
                <c:pt idx="108">
                  <c:v>0.40180406485498971</c:v>
                </c:pt>
                <c:pt idx="109">
                  <c:v>0.4627982207844723</c:v>
                </c:pt>
                <c:pt idx="110">
                  <c:v>0.47496554892053283</c:v>
                </c:pt>
                <c:pt idx="111">
                  <c:v>1.1447368421052631</c:v>
                </c:pt>
                <c:pt idx="113">
                  <c:v>0.33156554942723804</c:v>
                </c:pt>
                <c:pt idx="114">
                  <c:v>0.33439490445859871</c:v>
                </c:pt>
                <c:pt idx="115">
                  <c:v>0.62976911740625507</c:v>
                </c:pt>
                <c:pt idx="123">
                  <c:v>0.11420318262708586</c:v>
                </c:pt>
                <c:pt idx="124">
                  <c:v>0.17084239975132109</c:v>
                </c:pt>
                <c:pt idx="125">
                  <c:v>0.18280483818241255</c:v>
                </c:pt>
                <c:pt idx="126">
                  <c:v>0.18335208098987626</c:v>
                </c:pt>
                <c:pt idx="127">
                  <c:v>0.24123582648496827</c:v>
                </c:pt>
                <c:pt idx="128">
                  <c:v>0.3021924934968413</c:v>
                </c:pt>
                <c:pt idx="129">
                  <c:v>0.30468152481650945</c:v>
                </c:pt>
                <c:pt idx="130">
                  <c:v>0.34803683955404752</c:v>
                </c:pt>
                <c:pt idx="131">
                  <c:v>0.39632444914846532</c:v>
                </c:pt>
                <c:pt idx="132">
                  <c:v>0.48879911861917003</c:v>
                </c:pt>
                <c:pt idx="133">
                  <c:v>0.50412567438908285</c:v>
                </c:pt>
                <c:pt idx="134">
                  <c:v>1.115020297699594</c:v>
                </c:pt>
                <c:pt idx="136">
                  <c:v>0.1838365896980462</c:v>
                </c:pt>
                <c:pt idx="137">
                  <c:v>0.30730050933786079</c:v>
                </c:pt>
                <c:pt idx="138">
                  <c:v>0.31302876480541453</c:v>
                </c:pt>
                <c:pt idx="141">
                  <c:v>0.17712977467164717</c:v>
                </c:pt>
                <c:pt idx="142">
                  <c:v>0.19940273037542663</c:v>
                </c:pt>
                <c:pt idx="144">
                  <c:v>0.16519940547338663</c:v>
                </c:pt>
                <c:pt idx="145">
                  <c:v>0.35535030069273515</c:v>
                </c:pt>
                <c:pt idx="146">
                  <c:v>0.71182773542138877</c:v>
                </c:pt>
                <c:pt idx="149">
                  <c:v>6.2368136674728548E-2</c:v>
                </c:pt>
                <c:pt idx="151">
                  <c:v>0.10302648589518348</c:v>
                </c:pt>
                <c:pt idx="152">
                  <c:v>0.13111457649376232</c:v>
                </c:pt>
                <c:pt idx="153">
                  <c:v>0.21907736403074934</c:v>
                </c:pt>
                <c:pt idx="154">
                  <c:v>0.25507058250851855</c:v>
                </c:pt>
                <c:pt idx="155">
                  <c:v>0.69764035801464597</c:v>
                </c:pt>
                <c:pt idx="160">
                  <c:v>0.29117833386126069</c:v>
                </c:pt>
                <c:pt idx="162">
                  <c:v>0.12577497289332482</c:v>
                </c:pt>
                <c:pt idx="163">
                  <c:v>0.13735304922850844</c:v>
                </c:pt>
                <c:pt idx="164">
                  <c:v>0.28208875896890778</c:v>
                </c:pt>
                <c:pt idx="165">
                  <c:v>0.19221166628838235</c:v>
                </c:pt>
                <c:pt idx="168">
                  <c:v>6.8184301584410856E-2</c:v>
                </c:pt>
                <c:pt idx="169">
                  <c:v>0.20521787787647758</c:v>
                </c:pt>
                <c:pt idx="170">
                  <c:v>0.28774769746022888</c:v>
                </c:pt>
                <c:pt idx="175">
                  <c:v>0.24644908690806208</c:v>
                </c:pt>
                <c:pt idx="176">
                  <c:v>0.38684683853710278</c:v>
                </c:pt>
                <c:pt idx="181">
                  <c:v>4.7467481486196873E-2</c:v>
                </c:pt>
                <c:pt idx="182">
                  <c:v>0.26121088289063338</c:v>
                </c:pt>
                <c:pt idx="183">
                  <c:v>0.34812847464493912</c:v>
                </c:pt>
                <c:pt idx="184">
                  <c:v>0.46480296396092963</c:v>
                </c:pt>
                <c:pt idx="189">
                  <c:v>6.1477839814220073E-2</c:v>
                </c:pt>
                <c:pt idx="190">
                  <c:v>0.14151557919878405</c:v>
                </c:pt>
                <c:pt idx="191">
                  <c:v>0.26614981856407877</c:v>
                </c:pt>
                <c:pt idx="192">
                  <c:v>1.1392579019697664</c:v>
                </c:pt>
                <c:pt idx="195">
                  <c:v>9.7301330680263656E-2</c:v>
                </c:pt>
                <c:pt idx="196">
                  <c:v>0.25749371317388348</c:v>
                </c:pt>
                <c:pt idx="197">
                  <c:v>0.41946165739399327</c:v>
                </c:pt>
                <c:pt idx="206">
                  <c:v>0.1166513787765866</c:v>
                </c:pt>
                <c:pt idx="207">
                  <c:v>0.1674001281777398</c:v>
                </c:pt>
                <c:pt idx="208">
                  <c:v>0.17813170227976807</c:v>
                </c:pt>
                <c:pt idx="209">
                  <c:v>0.20077287897417881</c:v>
                </c:pt>
                <c:pt idx="210">
                  <c:v>0.22430988996847051</c:v>
                </c:pt>
                <c:pt idx="211">
                  <c:v>0.29160932221704072</c:v>
                </c:pt>
                <c:pt idx="212">
                  <c:v>0.29996936743758618</c:v>
                </c:pt>
                <c:pt idx="213">
                  <c:v>0.40350105559465166</c:v>
                </c:pt>
                <c:pt idx="214">
                  <c:v>1.0089773614363777</c:v>
                </c:pt>
                <c:pt idx="222">
                  <c:v>0.14657694558221182</c:v>
                </c:pt>
                <c:pt idx="223">
                  <c:v>0.18037608645361711</c:v>
                </c:pt>
                <c:pt idx="224">
                  <c:v>0.95768006601438171</c:v>
                </c:pt>
                <c:pt idx="227">
                  <c:v>0.39964456954748218</c:v>
                </c:pt>
                <c:pt idx="232">
                  <c:v>0.16315913927642467</c:v>
                </c:pt>
                <c:pt idx="233">
                  <c:v>0.19622132559615557</c:v>
                </c:pt>
                <c:pt idx="234">
                  <c:v>0.24282113787546997</c:v>
                </c:pt>
                <c:pt idx="235">
                  <c:v>0.51559177888022678</c:v>
                </c:pt>
                <c:pt idx="236">
                  <c:v>0.52880081179490246</c:v>
                </c:pt>
                <c:pt idx="237">
                  <c:v>0.15866234531526222</c:v>
                </c:pt>
                <c:pt idx="238">
                  <c:v>0.18421966572606902</c:v>
                </c:pt>
                <c:pt idx="240">
                  <c:v>0.18415886439142254</c:v>
                </c:pt>
                <c:pt idx="244">
                  <c:v>5.9918667101357265E-2</c:v>
                </c:pt>
                <c:pt idx="245">
                  <c:v>0.19259595730183965</c:v>
                </c:pt>
                <c:pt idx="246">
                  <c:v>2.0308398950131235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6C-49A3-93B7-DB3678D15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872912"/>
        <c:axId val="740873240"/>
      </c:scatterChart>
      <c:valAx>
        <c:axId val="740872912"/>
        <c:scaling>
          <c:orientation val="minMax"/>
          <c:max val="55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FTE Enrolled 2015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873240"/>
        <c:crosses val="autoZero"/>
        <c:crossBetween val="midCat"/>
        <c:majorUnit val="5000"/>
      </c:valAx>
      <c:valAx>
        <c:axId val="74087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Tons of Waste per Capita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872912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Materials Recycled/Recovered on Campus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Sheet1!$A$2:$A$12</c:f>
              <c:strCache>
                <c:ptCount val="11"/>
                <c:pt idx="0">
                  <c:v>Paper</c:v>
                </c:pt>
                <c:pt idx="1">
                  <c:v>Cardboard</c:v>
                </c:pt>
                <c:pt idx="2">
                  <c:v>Metal Cans</c:v>
                </c:pt>
                <c:pt idx="3">
                  <c:v>Plastics 1&amp;2 </c:v>
                </c:pt>
                <c:pt idx="4">
                  <c:v>Plastics 3-7</c:v>
                </c:pt>
                <c:pt idx="5">
                  <c:v>Glass Bottles</c:v>
                </c:pt>
                <c:pt idx="6">
                  <c:v>Surplus</c:v>
                </c:pt>
                <c:pt idx="7">
                  <c:v>Yard Waste</c:v>
                </c:pt>
                <c:pt idx="8">
                  <c:v>C&amp;D Waste</c:v>
                </c:pt>
                <c:pt idx="9">
                  <c:v>Electronics</c:v>
                </c:pt>
                <c:pt idx="10">
                  <c:v>Food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246</c:v>
                </c:pt>
                <c:pt idx="1">
                  <c:v>244</c:v>
                </c:pt>
                <c:pt idx="2">
                  <c:v>240</c:v>
                </c:pt>
                <c:pt idx="3">
                  <c:v>225</c:v>
                </c:pt>
                <c:pt idx="4">
                  <c:v>185</c:v>
                </c:pt>
                <c:pt idx="5">
                  <c:v>205</c:v>
                </c:pt>
                <c:pt idx="6">
                  <c:v>183</c:v>
                </c:pt>
                <c:pt idx="7">
                  <c:v>183</c:v>
                </c:pt>
                <c:pt idx="8">
                  <c:v>153</c:v>
                </c:pt>
                <c:pt idx="9">
                  <c:v>211</c:v>
                </c:pt>
                <c:pt idx="10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7-4DA3-B29C-CC5765C81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829656"/>
        <c:axId val="2054832712"/>
      </c:barChart>
      <c:catAx>
        <c:axId val="2054829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4832712"/>
        <c:crosses val="autoZero"/>
        <c:auto val="1"/>
        <c:lblAlgn val="ctr"/>
        <c:lblOffset val="100"/>
        <c:noMultiLvlLbl val="0"/>
      </c:catAx>
      <c:valAx>
        <c:axId val="2054832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Campuses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54829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Materials Recycled/Recovered</a:t>
            </a:r>
            <a:r>
              <a:rPr lang="en-US" sz="2400" baseline="0" dirty="0"/>
              <a:t> </a:t>
            </a:r>
            <a:r>
              <a:rPr lang="en-US" sz="2400" dirty="0"/>
              <a:t>on Campus</a:t>
            </a:r>
          </a:p>
        </c:rich>
      </c:tx>
      <c:layout>
        <c:manualLayout>
          <c:xMode val="edge"/>
          <c:yMode val="edge"/>
          <c:x val="0.13044836998716733"/>
          <c:y val="3.44831679060980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25095658223401"/>
          <c:y val="0.174177296986813"/>
          <c:w val="0.84071593460455996"/>
          <c:h val="0.608558265323217"/>
        </c:manualLayout>
      </c:layout>
      <c:barChart>
        <c:barDir val="col"/>
        <c:grouping val="clustered"/>
        <c:varyColors val="0"/>
        <c:ser>
          <c:idx val="0"/>
          <c:order val="0"/>
          <c:tx>
            <c:v>All Campuses</c:v>
          </c:tx>
          <c:invertIfNegative val="0"/>
          <c:cat>
            <c:strRef>
              <c:f>Sheet1!$A$31:$A$41</c:f>
              <c:strCache>
                <c:ptCount val="11"/>
                <c:pt idx="0">
                  <c:v>Paper</c:v>
                </c:pt>
                <c:pt idx="1">
                  <c:v>Cardboard</c:v>
                </c:pt>
                <c:pt idx="2">
                  <c:v>Metal Cans</c:v>
                </c:pt>
                <c:pt idx="3">
                  <c:v>Plastics 1&amp;2 </c:v>
                </c:pt>
                <c:pt idx="4">
                  <c:v>Plastics 3-7</c:v>
                </c:pt>
                <c:pt idx="5">
                  <c:v>Glass Bottles</c:v>
                </c:pt>
                <c:pt idx="6">
                  <c:v>Surplus</c:v>
                </c:pt>
                <c:pt idx="7">
                  <c:v>Yard Waste</c:v>
                </c:pt>
                <c:pt idx="8">
                  <c:v>C&amp;D Waste</c:v>
                </c:pt>
                <c:pt idx="9">
                  <c:v>Electronics</c:v>
                </c:pt>
                <c:pt idx="10">
                  <c:v>Food</c:v>
                </c:pt>
              </c:strCache>
            </c:strRef>
          </c:cat>
          <c:val>
            <c:numRef>
              <c:f>Sheet1!$B$31:$B$41</c:f>
              <c:numCache>
                <c:formatCode>0.0%</c:formatCode>
                <c:ptCount val="11"/>
                <c:pt idx="0">
                  <c:v>0.99595141700404799</c:v>
                </c:pt>
                <c:pt idx="1">
                  <c:v>0.98785425101214597</c:v>
                </c:pt>
                <c:pt idx="2">
                  <c:v>0.97165991902834004</c:v>
                </c:pt>
                <c:pt idx="3">
                  <c:v>0.91093117408906898</c:v>
                </c:pt>
                <c:pt idx="4">
                  <c:v>0.748987854251012</c:v>
                </c:pt>
                <c:pt idx="5">
                  <c:v>0.82995951417003999</c:v>
                </c:pt>
                <c:pt idx="6">
                  <c:v>0.74089068825910898</c:v>
                </c:pt>
                <c:pt idx="7">
                  <c:v>0.74089068825910898</c:v>
                </c:pt>
                <c:pt idx="8">
                  <c:v>0.61943319838056699</c:v>
                </c:pt>
                <c:pt idx="9">
                  <c:v>0.85425101214574894</c:v>
                </c:pt>
                <c:pt idx="10">
                  <c:v>0.74089068825910898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5-4A09-9381-892A9776249F}"/>
            </c:ext>
          </c:extLst>
        </c:ser>
        <c:ser>
          <c:idx val="1"/>
          <c:order val="1"/>
          <c:tx>
            <c:v>High Diversion Campuses</c:v>
          </c:tx>
          <c:invertIfNegative val="0"/>
          <c:cat>
            <c:strRef>
              <c:f>Sheet1!$A$31:$A$41</c:f>
              <c:strCache>
                <c:ptCount val="11"/>
                <c:pt idx="0">
                  <c:v>Paper</c:v>
                </c:pt>
                <c:pt idx="1">
                  <c:v>Cardboard</c:v>
                </c:pt>
                <c:pt idx="2">
                  <c:v>Metal Cans</c:v>
                </c:pt>
                <c:pt idx="3">
                  <c:v>Plastics 1&amp;2 </c:v>
                </c:pt>
                <c:pt idx="4">
                  <c:v>Plastics 3-7</c:v>
                </c:pt>
                <c:pt idx="5">
                  <c:v>Glass Bottles</c:v>
                </c:pt>
                <c:pt idx="6">
                  <c:v>Surplus</c:v>
                </c:pt>
                <c:pt idx="7">
                  <c:v>Yard Waste</c:v>
                </c:pt>
                <c:pt idx="8">
                  <c:v>C&amp;D Waste</c:v>
                </c:pt>
                <c:pt idx="9">
                  <c:v>Electronics</c:v>
                </c:pt>
                <c:pt idx="10">
                  <c:v>Food</c:v>
                </c:pt>
              </c:strCache>
            </c:strRef>
          </c:cat>
          <c:val>
            <c:numRef>
              <c:f>Sheet1!$C$31:$C$41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0.0%">
                  <c:v>0.91228070175438603</c:v>
                </c:pt>
                <c:pt idx="4" formatCode="0.0%">
                  <c:v>0.84210526315789502</c:v>
                </c:pt>
                <c:pt idx="5" formatCode="0.0%">
                  <c:v>0.98245614035087703</c:v>
                </c:pt>
                <c:pt idx="6" formatCode="0.0%">
                  <c:v>0.91228070175438603</c:v>
                </c:pt>
                <c:pt idx="7" formatCode="0.0%">
                  <c:v>0.929824561403509</c:v>
                </c:pt>
                <c:pt idx="8" formatCode="0.0%">
                  <c:v>0.80701754385964897</c:v>
                </c:pt>
                <c:pt idx="9" formatCode="0.0%">
                  <c:v>0.96491228070175405</c:v>
                </c:pt>
                <c:pt idx="10" formatCode="0.0%">
                  <c:v>0.91228070175438603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15-4A09-9381-892A97762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307208"/>
        <c:axId val="2110310152"/>
      </c:barChart>
      <c:catAx>
        <c:axId val="2110307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0310152"/>
        <c:crosses val="autoZero"/>
        <c:auto val="1"/>
        <c:lblAlgn val="ctr"/>
        <c:lblOffset val="100"/>
        <c:noMultiLvlLbl val="0"/>
      </c:catAx>
      <c:valAx>
        <c:axId val="211031015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Campuses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2110307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46270119849497"/>
          <c:y val="3.4280688318215499E-2"/>
          <c:w val="0.272040287132783"/>
          <c:h val="0.1186846325060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Relationship Id="rId4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Relationship Id="rId4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4.xml"/><Relationship Id="rId4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5.xml"/><Relationship Id="rId4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4208318"/>
            <a:ext cx="91440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CURC Survey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44897" l="34242" r="17055" t="6043"/>
          <a:stretch/>
        </p:blipFill>
        <p:spPr>
          <a:xfrm>
            <a:off x="3478475" y="662400"/>
            <a:ext cx="5235049" cy="30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Diversion Rate by Region</a:t>
            </a:r>
            <a:endParaRPr/>
          </a:p>
        </p:txBody>
      </p:sp>
      <p:pic>
        <p:nvPicPr>
          <p:cNvPr descr="C:\Users\bmorra\AppData\Local\Microsoft\Windows\INetCache\Content.MSO\B91BB390.tmp"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191" y="1938564"/>
            <a:ext cx="554517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morra\AppData\Local\Microsoft\Windows\INetCache\Content.MSO\5F6AB01E.tmp" id="150" name="Google Shape;15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1547" y="1938564"/>
            <a:ext cx="554517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 rotWithShape="1">
          <a:blip r:embed="rId5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Diversion Rate by Region</a:t>
            </a:r>
            <a:endParaRPr/>
          </a:p>
        </p:txBody>
      </p:sp>
      <p:pic>
        <p:nvPicPr>
          <p:cNvPr descr="C:\Users\bmorra\AppData\Local\Microsoft\Windows\INetCache\Content.MSO\8D6271DC.tmp"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024398"/>
            <a:ext cx="554517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morra\AppData\Local\Microsoft\Windows\INetCache\Content.MSO\6321A04A.tmp" id="158" name="Google Shape;1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007" y="2024398"/>
            <a:ext cx="554517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5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Waste Recovery</a:t>
            </a:r>
            <a:endParaRPr/>
          </a:p>
        </p:txBody>
      </p:sp>
      <p:graphicFrame>
        <p:nvGraphicFramePr>
          <p:cNvPr id="165" name="Google Shape;165;p12"/>
          <p:cNvGraphicFramePr/>
          <p:nvPr/>
        </p:nvGraphicFramePr>
        <p:xfrm>
          <a:off x="1018125" y="1093525"/>
          <a:ext cx="9957300" cy="5246100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166" name="Google Shape;166;p12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Average Waste Recovery</a:t>
            </a:r>
            <a:endParaRPr/>
          </a:p>
        </p:txBody>
      </p:sp>
      <p:pic>
        <p:nvPicPr>
          <p:cNvPr descr="C:\Users\bmorra\AppData\Local\Microsoft\Windows\INetCache\Content.MSO\6C7BBA82.tmp" id="172" name="Google Shape;1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3242" y="888257"/>
            <a:ext cx="9285515" cy="573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Waste Generation</a:t>
            </a:r>
            <a:endParaRPr/>
          </a:p>
        </p:txBody>
      </p:sp>
      <p:graphicFrame>
        <p:nvGraphicFramePr>
          <p:cNvPr id="179" name="Google Shape;179;p14"/>
          <p:cNvGraphicFramePr/>
          <p:nvPr/>
        </p:nvGraphicFramePr>
        <p:xfrm>
          <a:off x="889574" y="918875"/>
          <a:ext cx="10215600" cy="5208000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180" name="Google Shape;180;p14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Average Waste Generation</a:t>
            </a:r>
            <a:endParaRPr/>
          </a:p>
        </p:txBody>
      </p:sp>
      <p:pic>
        <p:nvPicPr>
          <p:cNvPr descr="C:\Users\bmorra\AppData\Local\Microsoft\Windows\INetCache\Content.MSO\8F3E3DE0.tmp" id="186" name="Google Shape;1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5251" y="906917"/>
            <a:ext cx="9341497" cy="577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Waste Per Capita</a:t>
            </a:r>
            <a:endParaRPr/>
          </a:p>
        </p:txBody>
      </p:sp>
      <p:graphicFrame>
        <p:nvGraphicFramePr>
          <p:cNvPr id="193" name="Google Shape;193;p16"/>
          <p:cNvGraphicFramePr/>
          <p:nvPr/>
        </p:nvGraphicFramePr>
        <p:xfrm>
          <a:off x="800550" y="1093525"/>
          <a:ext cx="10590900" cy="4985700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194" name="Google Shape;194;p16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Waste Per Capita</a:t>
            </a:r>
            <a:endParaRPr/>
          </a:p>
        </p:txBody>
      </p:sp>
      <p:pic>
        <p:nvPicPr>
          <p:cNvPr descr="C:\Users\bmorra\AppData\Local\Microsoft\Windows\INetCache\Content.MSO\976CBEEE.tmp"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573" y="906918"/>
            <a:ext cx="9266853" cy="572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Programs</a:t>
            </a:r>
            <a:endParaRPr/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413" y="969353"/>
            <a:ext cx="9251173" cy="576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Programs</a:t>
            </a:r>
            <a:endParaRPr/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375" y="975799"/>
            <a:ext cx="10195249" cy="563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 answered with the survey data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903515" y="162035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How does our school compare to similar schools?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are the average national and regional diversion rates?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Do we generate more, less, or similar amounts of waste as other schools?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programs do other schools have?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types of materials do other universities recycle?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What are high diversion programs doing differently?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Materials Recycled</a:t>
            </a:r>
            <a:endParaRPr/>
          </a:p>
        </p:txBody>
      </p:sp>
      <p:graphicFrame>
        <p:nvGraphicFramePr>
          <p:cNvPr id="221" name="Google Shape;221;p20"/>
          <p:cNvGraphicFramePr/>
          <p:nvPr/>
        </p:nvGraphicFramePr>
        <p:xfrm>
          <a:off x="1835035" y="1262239"/>
          <a:ext cx="8521930" cy="5091908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222" name="Google Shape;222;p20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Materials Recycled</a:t>
            </a:r>
            <a:endParaRPr/>
          </a:p>
        </p:txBody>
      </p:sp>
      <p:graphicFrame>
        <p:nvGraphicFramePr>
          <p:cNvPr id="228" name="Google Shape;228;p21"/>
          <p:cNvGraphicFramePr/>
          <p:nvPr/>
        </p:nvGraphicFramePr>
        <p:xfrm>
          <a:off x="1491343" y="1224158"/>
          <a:ext cx="9209314" cy="5139319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229" name="Google Shape;229;p21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0" y="18255"/>
            <a:ext cx="12192000" cy="1306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are high diversion/very successful programs doing differently? 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1178767" y="2360643"/>
            <a:ext cx="9834465" cy="1758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comprehensive programs </a:t>
            </a:r>
            <a:endParaRPr/>
          </a:p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 twice as likely to have completed a formal waste characterization study of all or part of campus</a:t>
            </a:r>
            <a:endParaRPr/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3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>
            <p:ph type="title"/>
          </p:nvPr>
        </p:nvSpPr>
        <p:spPr>
          <a:xfrm>
            <a:off x="0" y="18255"/>
            <a:ext cx="12192000" cy="1306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Lessons for Next Time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531850" y="1324953"/>
            <a:ext cx="111315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research protocols</a:t>
            </a:r>
            <a:endParaRPr/>
          </a:p>
          <a:p>
            <a:pPr indent="-457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 permission for distribution from universities</a:t>
            </a:r>
            <a:endParaRPr/>
          </a:p>
          <a:p>
            <a:pPr indent="-457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need for IRB approval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formats designed so the results are easy to analyze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>
            <p:ph type="title"/>
          </p:nvPr>
        </p:nvSpPr>
        <p:spPr>
          <a:xfrm>
            <a:off x="0" y="18255"/>
            <a:ext cx="12192000" cy="1306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Thanks! Questions?</a:t>
            </a:r>
            <a:endParaRPr/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0" y="1825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Keep in mind the following: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838200" y="1144490"/>
            <a:ext cx="10515600" cy="525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University provided diversion rates are not all calculated using the same metrics. 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E.g. some include C&amp;D and/or waste to energy numbers</a:t>
            </a:r>
            <a:endParaRPr/>
          </a:p>
          <a:p>
            <a:pPr indent="-228600" lvl="1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We used the STARS diversion number to try to be as consistent as possible, however the rates were not all reported in the same year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did not perform any statistical analysis to show whether or not there is a significant relationship between data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Means are not the best representation of data, but they provide a general idea of what the data are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Following data only includes 4 year universities</a:t>
            </a:r>
            <a:endParaRPr/>
          </a:p>
          <a:p>
            <a:pPr indent="-50800" lvl="1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morra\AppData\Local\Microsoft\Windows\INetCache\Content.MSO\3190F92C.tmp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0714" y="1093530"/>
            <a:ext cx="8915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National Diversion Rate</a:t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morra\AppData\Local\Microsoft\Windows\INetCache\Content.MSO\F31ABAD6.tmp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2295" y="970594"/>
            <a:ext cx="8727410" cy="5394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Average National Diversion Rate = 43%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Diversion Rate by Region</a:t>
            </a:r>
            <a:endParaRPr/>
          </a:p>
        </p:txBody>
      </p:sp>
      <p:graphicFrame>
        <p:nvGraphicFramePr>
          <p:cNvPr id="119" name="Google Shape;119;p6"/>
          <p:cNvGraphicFramePr/>
          <p:nvPr/>
        </p:nvGraphicFramePr>
        <p:xfrm>
          <a:off x="895739" y="15591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{F3EA6DE1-3BC7-4FFF-B7A0-F5C6E31B5785}</a:tableStyleId>
              </a:tblPr>
              <a:tblGrid>
                <a:gridCol w="1274800"/>
                <a:gridCol w="1274800"/>
                <a:gridCol w="1274800"/>
                <a:gridCol w="1274800"/>
                <a:gridCol w="1274800"/>
                <a:gridCol w="1274800"/>
                <a:gridCol w="1274800"/>
                <a:gridCol w="1274800"/>
              </a:tblGrid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Far West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Great Lakes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Mid East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New England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Plains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Rocky Mountains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Southeast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Southwest</a:t>
                      </a:r>
                      <a:endParaRPr sz="18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MD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KS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NJ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OH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NY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TX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KY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VT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TN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</a:t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Diversion Rate by Region</a:t>
            </a:r>
            <a:endParaRPr/>
          </a:p>
        </p:txBody>
      </p:sp>
      <p:pic>
        <p:nvPicPr>
          <p:cNvPr descr="C:\Users\bmorra\AppData\Local\Microsoft\Windows\INetCache\Content.MSO\30B3A554.tmp"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1341" y="934909"/>
            <a:ext cx="9189318" cy="568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4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Diversion Rate by Region</a:t>
            </a:r>
            <a:endParaRPr/>
          </a:p>
        </p:txBody>
      </p:sp>
      <p:pic>
        <p:nvPicPr>
          <p:cNvPr descr="C:\Users\bmorra\AppData\Local\Microsoft\Windows\INetCache\Content.MSO\FC5AA338.tmp"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680" y="2034660"/>
            <a:ext cx="554517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morra\AppData\Local\Microsoft\Windows\INetCache\Content.MSO\E6D74606.tmp"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089" y="2034660"/>
            <a:ext cx="554517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5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title"/>
          </p:nvPr>
        </p:nvSpPr>
        <p:spPr>
          <a:xfrm>
            <a:off x="0" y="18255"/>
            <a:ext cx="12192000" cy="1075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Diversion Rate by Region</a:t>
            </a:r>
            <a:endParaRPr/>
          </a:p>
        </p:txBody>
      </p:sp>
      <p:pic>
        <p:nvPicPr>
          <p:cNvPr descr="C:\Users\bmorra\AppData\Local\Microsoft\Windows\INetCache\Content.MSO\9CB0C804.tmp" id="141" name="Google Shape;1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820" y="2035006"/>
            <a:ext cx="554517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morra\AppData\Local\Microsoft\Windows\INetCache\Content.MSO\158EE0B2.tmp"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0691" y="2035006"/>
            <a:ext cx="554517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 rotWithShape="1">
          <a:blip r:embed="rId5">
            <a:alphaModFix/>
          </a:blip>
          <a:srcRect b="44897" l="34242" r="17055" t="6043"/>
          <a:stretch/>
        </p:blipFill>
        <p:spPr>
          <a:xfrm>
            <a:off x="10403900" y="5828725"/>
            <a:ext cx="1788100" cy="10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2019-10-18T13:39:47Z</dcterms:created>
  <dc:creator>Brittany R Morra</dc:creator>
</cp:coreProperties>
</file>