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 id="214748367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y="6858000" cx="9144000"/>
  <p:notesSz cx="6858000" cy="9144000"/>
  <p:embeddedFontLst>
    <p:embeddedFont>
      <p:font typeface="Roboto"/>
      <p:regular r:id="rId24"/>
      <p:bold r:id="rId25"/>
      <p:italic r:id="rId26"/>
      <p:boldItalic r:id="rId27"/>
    </p:embeddedFont>
    <p:embeddedFont>
      <p:font typeface="Merriweather"/>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Roboto-regular.fntdata"/><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Merriweather-regular.fntdata"/><Relationship Id="rId27" Type="http://schemas.openxmlformats.org/officeDocument/2006/relationships/font" Target="fonts/Roboto-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Merriweather-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erriweather-boldItalic.fntdata"/><Relationship Id="rId30" Type="http://schemas.openxmlformats.org/officeDocument/2006/relationships/font" Target="fonts/Merriweather-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Calibri"/>
                <a:ea typeface="Calibri"/>
                <a:cs typeface="Calibri"/>
                <a:sym typeface="Calibri"/>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Tony - summary why we are doing what we are doing</a:t>
            </a:r>
            <a:endParaRPr/>
          </a:p>
        </p:txBody>
      </p:sp>
      <p:sp>
        <p:nvSpPr>
          <p:cNvPr id="157" name="Google Shape;1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First outcome was becoming a Fair Trade University -- in record time -- but more importantly -- created a coalition across the boundaries of human rights and sustainability to consider the impact of our purchasing -- both the “green” and the social justice -- care for creation and human dignity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Now there is a structure in place that evaluates our purchasing decisions.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AutoNum type="arabicPeriod"/>
            </a:pPr>
            <a:r>
              <a:rPr lang="en"/>
              <a:t>Lessons learned (3 min)</a:t>
            </a:r>
            <a:endParaRPr/>
          </a:p>
          <a:p>
            <a:pPr indent="-298450" lvl="1" marL="914400" rtl="0" algn="l">
              <a:lnSpc>
                <a:spcPct val="115000"/>
              </a:lnSpc>
              <a:spcBef>
                <a:spcPts val="0"/>
              </a:spcBef>
              <a:spcAft>
                <a:spcPts val="0"/>
              </a:spcAft>
              <a:buSzPts val="1100"/>
              <a:buAutoNum type="alphaLcPeriod"/>
            </a:pPr>
            <a:r>
              <a:rPr lang="en">
                <a:latin typeface="Calibri"/>
                <a:ea typeface="Calibri"/>
                <a:cs typeface="Calibri"/>
                <a:sym typeface="Calibri"/>
              </a:rPr>
              <a:t>List all 4 and case studies</a:t>
            </a:r>
            <a:endParaRPr>
              <a:latin typeface="Calibri"/>
              <a:ea typeface="Calibri"/>
              <a:cs typeface="Calibri"/>
              <a:sym typeface="Calibri"/>
            </a:endParaRPr>
          </a:p>
          <a:p>
            <a:pPr indent="-298450" lvl="1" marL="914400" rtl="0" algn="l">
              <a:lnSpc>
                <a:spcPct val="115000"/>
              </a:lnSpc>
              <a:spcBef>
                <a:spcPts val="0"/>
              </a:spcBef>
              <a:spcAft>
                <a:spcPts val="0"/>
              </a:spcAft>
              <a:buSzPts val="1100"/>
              <a:buAutoNum type="alphaLcPeriod"/>
            </a:pPr>
            <a:r>
              <a:rPr lang="en">
                <a:latin typeface="Calibri"/>
                <a:ea typeface="Calibri"/>
                <a:cs typeface="Calibri"/>
                <a:sym typeface="Calibri"/>
              </a:rPr>
              <a:t>Explain how all 4 cases embody all 4 lessons, but will highlight one of the lessons with each case.</a:t>
            </a:r>
            <a:endParaRPr>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100"/>
              <a:buNone/>
            </a:pPr>
            <a:r>
              <a:rPr lang="en" sz="1400">
                <a:solidFill>
                  <a:schemeClr val="dk2"/>
                </a:solidFill>
              </a:rPr>
              <a:t>Mission and values inspires and guides the work towards environmental- and social justice-focused procurement.  We feel it’s important to integrate the University missions into the day-to-day priorities in Procurement and Payable Services.  </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bd9ef60620_1_2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gbd9ef60620_1_2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A key enabler for the progress we are making is our e-procurement tool. </a:t>
            </a:r>
            <a:r>
              <a:rPr lang="en">
                <a:solidFill>
                  <a:srgbClr val="666666"/>
                </a:solidFill>
              </a:rPr>
              <a:t>As of Nov 2016, University of Dayton manages all procurement activities including Approved Suppliers in Runway, a Jaggaer e-procurement tool.</a:t>
            </a:r>
            <a:endParaRPr>
              <a:solidFill>
                <a:srgbClr val="666666"/>
              </a:solidFill>
            </a:endParaRPr>
          </a:p>
          <a:p>
            <a:pPr indent="-298450" lvl="0" marL="457200" rtl="0" algn="l">
              <a:lnSpc>
                <a:spcPct val="115000"/>
              </a:lnSpc>
              <a:spcBef>
                <a:spcPts val="1600"/>
              </a:spcBef>
              <a:spcAft>
                <a:spcPts val="0"/>
              </a:spcAft>
              <a:buClr>
                <a:srgbClr val="666666"/>
              </a:buClr>
              <a:buSzPts val="1100"/>
              <a:buFont typeface="Calibri"/>
              <a:buChar char="●"/>
            </a:pPr>
            <a:r>
              <a:rPr lang="en">
                <a:solidFill>
                  <a:srgbClr val="666666"/>
                </a:solidFill>
              </a:rPr>
              <a:t>For Information and link to the Supplier Portal</a:t>
            </a:r>
            <a:endParaRPr>
              <a:solidFill>
                <a:srgbClr val="666666"/>
              </a:solidFill>
            </a:endParaRPr>
          </a:p>
          <a:p>
            <a:pPr indent="-298450" lvl="1" marL="914400" rtl="0" algn="l">
              <a:lnSpc>
                <a:spcPct val="115000"/>
              </a:lnSpc>
              <a:spcBef>
                <a:spcPts val="0"/>
              </a:spcBef>
              <a:spcAft>
                <a:spcPts val="0"/>
              </a:spcAft>
              <a:buClr>
                <a:srgbClr val="666666"/>
              </a:buClr>
              <a:buSzPts val="1100"/>
              <a:buFont typeface="Calibri"/>
              <a:buChar char="○"/>
            </a:pPr>
            <a:r>
              <a:rPr lang="en">
                <a:solidFill>
                  <a:srgbClr val="666666"/>
                </a:solidFill>
                <a:latin typeface="Calibri"/>
                <a:ea typeface="Calibri"/>
                <a:cs typeface="Calibri"/>
                <a:sym typeface="Calibri"/>
              </a:rPr>
              <a:t>go.udayton.edu/supplier</a:t>
            </a:r>
            <a:endParaRPr>
              <a:solidFill>
                <a:srgbClr val="666666"/>
              </a:solidFill>
              <a:latin typeface="Calibri"/>
              <a:ea typeface="Calibri"/>
              <a:cs typeface="Calibri"/>
              <a:sym typeface="Calibri"/>
            </a:endParaRPr>
          </a:p>
          <a:p>
            <a:pPr indent="-298450" lvl="0" marL="457200" rtl="0" algn="l">
              <a:lnSpc>
                <a:spcPct val="115000"/>
              </a:lnSpc>
              <a:spcBef>
                <a:spcPts val="0"/>
              </a:spcBef>
              <a:spcAft>
                <a:spcPts val="0"/>
              </a:spcAft>
              <a:buClr>
                <a:srgbClr val="666666"/>
              </a:buClr>
              <a:buSzPts val="1100"/>
              <a:buFont typeface="Calibri"/>
              <a:buChar char="●"/>
            </a:pPr>
            <a:r>
              <a:rPr lang="en">
                <a:solidFill>
                  <a:srgbClr val="666666"/>
                </a:solidFill>
              </a:rPr>
              <a:t>Important Information: NAICS, Business Classification</a:t>
            </a:r>
            <a:endParaRPr>
              <a:solidFill>
                <a:srgbClr val="666666"/>
              </a:solidFill>
            </a:endParaRPr>
          </a:p>
          <a:p>
            <a:pPr indent="0" lvl="0" marL="0" rtl="0" algn="l">
              <a:lnSpc>
                <a:spcPct val="115000"/>
              </a:lnSpc>
              <a:spcBef>
                <a:spcPts val="1600"/>
              </a:spcBef>
              <a:spcAft>
                <a:spcPts val="0"/>
              </a:spcAft>
              <a:buClr>
                <a:schemeClr val="dk1"/>
              </a:buClr>
              <a:buSzPts val="1100"/>
              <a:buFont typeface="Arial"/>
              <a:buNone/>
            </a:pPr>
            <a:r>
              <a:t/>
            </a:r>
            <a:endParaRPr>
              <a:solidFill>
                <a:schemeClr val="dk1"/>
              </a:solidFill>
            </a:endParaRPr>
          </a:p>
        </p:txBody>
      </p:sp>
      <p:sp>
        <p:nvSpPr>
          <p:cNvPr id="312" name="Google Shape;312;gbd9ef60620_1_2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bd9ef60620_1_2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gbd9ef60620_1_2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bd9ef60620_1_2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gbd9ef60620_1_2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a:solidFill>
                  <a:srgbClr val="000000"/>
                </a:solidFill>
                <a:latin typeface="Calibri"/>
                <a:ea typeface="Calibri"/>
                <a:cs typeface="Calibri"/>
                <a:sym typeface="Calibri"/>
              </a:rPr>
              <a:t> The OD award is based upon several factors such as green spend, participation in the TreeUp program etc.  UD is one of 22 customers chosen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bcc9a8c92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bcc9a8c92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5 min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Overview of our university history and mission only so that you can be thinking of your own and how they can be leveraged for advancement of human rights and sustainability.</a:t>
            </a:r>
            <a:endParaRPr/>
          </a:p>
          <a:p>
            <a:pPr indent="0" lvl="0" marL="0" rtl="0" algn="l">
              <a:lnSpc>
                <a:spcPct val="100000"/>
              </a:lnSpc>
              <a:spcBef>
                <a:spcPts val="0"/>
              </a:spcBef>
              <a:spcAft>
                <a:spcPts val="0"/>
              </a:spcAft>
              <a:buSzPts val="1100"/>
              <a:buNone/>
            </a:pPr>
            <a:r>
              <a:rPr lang="en"/>
              <a:t>Mid size private university located in Dayton, OH. We have about 11,000 students including grad and undergrad.  Founded in 1850 by Mariantist, Catholic brothers and therefore mission closely tied to Catholic Social Teaching</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Marianist mission is compelling and is a huge asset as a backdrop.  It drives the decisions that are made at the University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400"/>
              <a:t>Educating whole person through liberal arts education rooted in creating future leaders who integrate service into their personal and professional lives…...also we can use this commitment from institutional leadership to really make progress - certainly drives goals of human rights center and sustainability institute but really requires all departments to focus on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t>Able to use the 17 sustainable development goals as the basis for establishing goals and projects that help us fulfill this mission for the common good. They certainly unite human rights and sustainability through their social and environmental goals as well as the include the economic component. So drawing upon the SDGs, our call from leadership, and our mission that was founded in Catholic social teaching we have been able to achieve a unique collaboration across functions.  Using this framework, we have been able to connect several pieces of work and challenge our measure of success against our goal to advance the common good.</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So drawing upon the SDGs, our call from leadership, and our mission that was founded in Catholic social teaching we have been able to achieve some of these accomplishments. To name several key moments in UD’s commitment to human rights and sustainability over the twenty years, </a:t>
            </a:r>
            <a:r>
              <a:rPr lang="en" sz="1200">
                <a:highlight>
                  <a:srgbClr val="FFFFFF"/>
                </a:highlight>
              </a:rPr>
              <a:t>UD has had the first undergraduate human rights studies program since 1998 and a Human Rights Center operating at the intersection of education, research, and advocacy since 2013. In 2014, UD divested from fossil fuels, and a $12.5 million dollar contribution in 2014 created the Hanley Sustainability Institute. In only 6 months, UD became designated a Fair Trade University in 2016. After joining the UN Global Compact last year, UD is currently implementing support for the SDGs throughout the university.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bc96130a8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gbc96130a8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So drawing upon the SDGs, our call from leadership, and our mission that was founded in Catholic social teaching we have been able to achieve some of these accomplishments. To name several key moments in UD’s commitment to human rights and sustainability over the twenty years, </a:t>
            </a:r>
            <a:r>
              <a:rPr lang="en" sz="1200">
                <a:highlight>
                  <a:srgbClr val="FFFFFF"/>
                </a:highlight>
              </a:rPr>
              <a:t>UD has had the first undergraduate human rights studies program since 1998 and a Human Rights Center operating at the intersection of education, research, and advocacy since 2013. In 2014, UD divested from fossil fuels, and a $12.5 million dollar contribution in 2014 created the Hanley Sustainability Institute. In only 6 months, UD became designated a Fair Trade University in 2016. After joining the UN Global Compact last year, UD is currently implementing support for the SDGs throughout the university.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300">
                <a:solidFill>
                  <a:schemeClr val="dk2"/>
                </a:solidFill>
              </a:rPr>
              <a:t>Find allies and champions. Who else on your campus is looking at the bigger picture of the global goals, of interdisciplinary work? Student interest can inspire bringing people of different units together.</a:t>
            </a:r>
            <a:endParaRPr sz="1300">
              <a:solidFill>
                <a:schemeClr val="dk2"/>
              </a:solidFill>
            </a:endParaRPr>
          </a:p>
          <a:p>
            <a:pPr indent="0" lvl="0" marL="0" rtl="0" algn="l">
              <a:lnSpc>
                <a:spcPct val="115000"/>
              </a:lnSpc>
              <a:spcBef>
                <a:spcPts val="1600"/>
              </a:spcBef>
              <a:spcAft>
                <a:spcPts val="1600"/>
              </a:spcAft>
              <a:buSzPts val="1100"/>
              <a:buNone/>
            </a:pPr>
            <a:r>
              <a:rPr lang="en" sz="1300">
                <a:solidFill>
                  <a:schemeClr val="dk2"/>
                </a:solidFill>
              </a:rPr>
              <a:t>History of one UD example -- e.g. Fair and Ethical Sourcing working group?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263071" y="3646714"/>
            <a:ext cx="8590500" cy="11157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4" name="Google Shape;14;p2"/>
          <p:cNvSpPr txBox="1"/>
          <p:nvPr>
            <p:ph idx="1" type="subTitle"/>
          </p:nvPr>
        </p:nvSpPr>
        <p:spPr>
          <a:xfrm>
            <a:off x="751451" y="4559953"/>
            <a:ext cx="7738800" cy="1796400"/>
          </a:xfrm>
          <a:prstGeom prst="rect">
            <a:avLst/>
          </a:prstGeom>
          <a:noFill/>
          <a:ln>
            <a:noFill/>
          </a:ln>
        </p:spPr>
        <p:txBody>
          <a:bodyPr anchorCtr="0" anchor="t" bIns="45700" lIns="91425" spcFirstLastPara="1" rIns="91425" wrap="square" tIns="45700">
            <a:noAutofit/>
          </a:bodyPr>
          <a:lstStyle>
            <a:lvl1pPr lvl="0" marR="0" algn="ctr">
              <a:lnSpc>
                <a:spcPct val="100000"/>
              </a:lnSpc>
              <a:spcBef>
                <a:spcPts val="48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5" name="Google Shape;15;p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 name="Google Shape;17;p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1" name="Shape 61"/>
        <p:cNvGrpSpPr/>
        <p:nvPr/>
      </p:nvGrpSpPr>
      <p:grpSpPr>
        <a:xfrm>
          <a:off x="0" y="0"/>
          <a:ext cx="0" cy="0"/>
          <a:chOff x="0" y="0"/>
          <a:chExt cx="0" cy="0"/>
        </a:xfrm>
      </p:grpSpPr>
      <p:sp>
        <p:nvSpPr>
          <p:cNvPr id="62" name="Google Shape;62;p12"/>
          <p:cNvSpPr/>
          <p:nvPr/>
        </p:nvSpPr>
        <p:spPr>
          <a:xfrm>
            <a:off x="0" y="0"/>
            <a:ext cx="3764400" cy="6858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3" name="Google Shape;63;p12"/>
          <p:cNvSpPr txBox="1"/>
          <p:nvPr>
            <p:ph type="title"/>
          </p:nvPr>
        </p:nvSpPr>
        <p:spPr>
          <a:xfrm>
            <a:off x="311725" y="667900"/>
            <a:ext cx="3127500" cy="2438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800"/>
              <a:buNone/>
              <a:defRPr>
                <a:solidFill>
                  <a:schemeClr val="lt1"/>
                </a:solidFill>
                <a:latin typeface="Calibri"/>
                <a:ea typeface="Calibri"/>
                <a:cs typeface="Calibri"/>
                <a:sym typeface="Calibri"/>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64" name="Google Shape;64;p12"/>
          <p:cNvSpPr txBox="1"/>
          <p:nvPr>
            <p:ph idx="1" type="body"/>
          </p:nvPr>
        </p:nvSpPr>
        <p:spPr>
          <a:xfrm>
            <a:off x="311700" y="3187533"/>
            <a:ext cx="3127500" cy="30639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accent2"/>
              </a:buClr>
              <a:buSzPts val="1300"/>
              <a:buChar char="●"/>
              <a:defRPr>
                <a:solidFill>
                  <a:schemeClr val="accent2"/>
                </a:solidFill>
                <a:latin typeface="Calibri"/>
                <a:ea typeface="Calibri"/>
                <a:cs typeface="Calibri"/>
                <a:sym typeface="Calibri"/>
              </a:defRPr>
            </a:lvl1pPr>
            <a:lvl2pPr indent="-298450" lvl="1" marL="914400" algn="l">
              <a:lnSpc>
                <a:spcPct val="115000"/>
              </a:lnSpc>
              <a:spcBef>
                <a:spcPts val="1600"/>
              </a:spcBef>
              <a:spcAft>
                <a:spcPts val="0"/>
              </a:spcAft>
              <a:buClr>
                <a:schemeClr val="accent2"/>
              </a:buClr>
              <a:buSzPts val="1100"/>
              <a:buChar char="○"/>
              <a:defRPr>
                <a:solidFill>
                  <a:schemeClr val="accent2"/>
                </a:solidFill>
              </a:defRPr>
            </a:lvl2pPr>
            <a:lvl3pPr indent="-298450" lvl="2" marL="1371600" algn="l">
              <a:lnSpc>
                <a:spcPct val="115000"/>
              </a:lnSpc>
              <a:spcBef>
                <a:spcPts val="1600"/>
              </a:spcBef>
              <a:spcAft>
                <a:spcPts val="0"/>
              </a:spcAft>
              <a:buClr>
                <a:schemeClr val="accent2"/>
              </a:buClr>
              <a:buSzPts val="1100"/>
              <a:buChar char="■"/>
              <a:defRPr>
                <a:solidFill>
                  <a:schemeClr val="accent2"/>
                </a:solidFill>
              </a:defRPr>
            </a:lvl3pPr>
            <a:lvl4pPr indent="-298450" lvl="3" marL="1828800" algn="l">
              <a:lnSpc>
                <a:spcPct val="115000"/>
              </a:lnSpc>
              <a:spcBef>
                <a:spcPts val="1600"/>
              </a:spcBef>
              <a:spcAft>
                <a:spcPts val="0"/>
              </a:spcAft>
              <a:buClr>
                <a:schemeClr val="accent2"/>
              </a:buClr>
              <a:buSzPts val="1100"/>
              <a:buChar char="●"/>
              <a:defRPr>
                <a:solidFill>
                  <a:schemeClr val="accent2"/>
                </a:solidFill>
              </a:defRPr>
            </a:lvl4pPr>
            <a:lvl5pPr indent="-298450" lvl="4" marL="2286000" algn="l">
              <a:lnSpc>
                <a:spcPct val="115000"/>
              </a:lnSpc>
              <a:spcBef>
                <a:spcPts val="1600"/>
              </a:spcBef>
              <a:spcAft>
                <a:spcPts val="0"/>
              </a:spcAft>
              <a:buClr>
                <a:schemeClr val="accent2"/>
              </a:buClr>
              <a:buSzPts val="1100"/>
              <a:buChar char="○"/>
              <a:defRPr>
                <a:solidFill>
                  <a:schemeClr val="accent2"/>
                </a:solidFill>
              </a:defRPr>
            </a:lvl5pPr>
            <a:lvl6pPr indent="-298450" lvl="5" marL="2743200" algn="l">
              <a:lnSpc>
                <a:spcPct val="115000"/>
              </a:lnSpc>
              <a:spcBef>
                <a:spcPts val="1600"/>
              </a:spcBef>
              <a:spcAft>
                <a:spcPts val="0"/>
              </a:spcAft>
              <a:buClr>
                <a:schemeClr val="accent2"/>
              </a:buClr>
              <a:buSzPts val="1100"/>
              <a:buChar char="■"/>
              <a:defRPr>
                <a:solidFill>
                  <a:schemeClr val="accent2"/>
                </a:solidFill>
              </a:defRPr>
            </a:lvl6pPr>
            <a:lvl7pPr indent="-298450" lvl="6" marL="3200400" algn="l">
              <a:lnSpc>
                <a:spcPct val="115000"/>
              </a:lnSpc>
              <a:spcBef>
                <a:spcPts val="1600"/>
              </a:spcBef>
              <a:spcAft>
                <a:spcPts val="0"/>
              </a:spcAft>
              <a:buClr>
                <a:schemeClr val="accent2"/>
              </a:buClr>
              <a:buSzPts val="1100"/>
              <a:buChar char="●"/>
              <a:defRPr>
                <a:solidFill>
                  <a:schemeClr val="accent2"/>
                </a:solidFill>
              </a:defRPr>
            </a:lvl7pPr>
            <a:lvl8pPr indent="-298450" lvl="7" marL="3657600" algn="l">
              <a:lnSpc>
                <a:spcPct val="115000"/>
              </a:lnSpc>
              <a:spcBef>
                <a:spcPts val="1600"/>
              </a:spcBef>
              <a:spcAft>
                <a:spcPts val="0"/>
              </a:spcAft>
              <a:buClr>
                <a:schemeClr val="accent2"/>
              </a:buClr>
              <a:buSzPts val="1100"/>
              <a:buChar char="○"/>
              <a:defRPr>
                <a:solidFill>
                  <a:schemeClr val="accent2"/>
                </a:solidFill>
              </a:defRPr>
            </a:lvl8pPr>
            <a:lvl9pPr indent="-298450" lvl="8" marL="4114800" algn="l">
              <a:lnSpc>
                <a:spcPct val="115000"/>
              </a:lnSpc>
              <a:spcBef>
                <a:spcPts val="1600"/>
              </a:spcBef>
              <a:spcAft>
                <a:spcPts val="1600"/>
              </a:spcAft>
              <a:buClr>
                <a:schemeClr val="accent2"/>
              </a:buClr>
              <a:buSzPts val="1100"/>
              <a:buChar char="■"/>
              <a:defRPr>
                <a:solidFill>
                  <a:schemeClr val="accent2"/>
                </a:solidFill>
              </a:defRPr>
            </a:lvl9pPr>
          </a:lstStyle>
          <a:p/>
        </p:txBody>
      </p:sp>
      <p:sp>
        <p:nvSpPr>
          <p:cNvPr id="65" name="Google Shape;65;p1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66" name="Shape 66"/>
        <p:cNvGrpSpPr/>
        <p:nvPr/>
      </p:nvGrpSpPr>
      <p:grpSpPr>
        <a:xfrm>
          <a:off x="0" y="0"/>
          <a:ext cx="0" cy="0"/>
          <a:chOff x="0" y="0"/>
          <a:chExt cx="0" cy="0"/>
        </a:xfrm>
      </p:grpSpPr>
      <p:sp>
        <p:nvSpPr>
          <p:cNvPr id="67" name="Google Shape;67;p13"/>
          <p:cNvSpPr/>
          <p:nvPr/>
        </p:nvSpPr>
        <p:spPr>
          <a:xfrm>
            <a:off x="0" y="64132"/>
            <a:ext cx="9144250" cy="5863987"/>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68" name="Google Shape;68;p13"/>
          <p:cNvSpPr/>
          <p:nvPr/>
        </p:nvSpPr>
        <p:spPr>
          <a:xfrm>
            <a:off x="0" y="0"/>
            <a:ext cx="9144250" cy="5863987"/>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69" name="Google Shape;69;p13"/>
          <p:cNvSpPr txBox="1"/>
          <p:nvPr>
            <p:ph type="title"/>
          </p:nvPr>
        </p:nvSpPr>
        <p:spPr>
          <a:xfrm>
            <a:off x="311700" y="719633"/>
            <a:ext cx="8520600" cy="1710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sz="3600">
                <a:latin typeface="Calibri"/>
                <a:ea typeface="Calibri"/>
                <a:cs typeface="Calibri"/>
                <a:sym typeface="Calibri"/>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70" name="Google Shape;70;p1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71" name="Shape 71"/>
        <p:cNvGrpSpPr/>
        <p:nvPr/>
      </p:nvGrpSpPr>
      <p:grpSpPr>
        <a:xfrm>
          <a:off x="0" y="0"/>
          <a:ext cx="0" cy="0"/>
          <a:chOff x="0" y="0"/>
          <a:chExt cx="0" cy="0"/>
        </a:xfrm>
      </p:grpSpPr>
      <p:sp>
        <p:nvSpPr>
          <p:cNvPr id="72" name="Google Shape;72;p14"/>
          <p:cNvSpPr/>
          <p:nvPr/>
        </p:nvSpPr>
        <p:spPr>
          <a:xfrm>
            <a:off x="-125" y="0"/>
            <a:ext cx="9144250" cy="5863987"/>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73" name="Google Shape;73;p14"/>
          <p:cNvSpPr txBox="1"/>
          <p:nvPr>
            <p:ph type="ctrTitle"/>
          </p:nvPr>
        </p:nvSpPr>
        <p:spPr>
          <a:xfrm>
            <a:off x="311700" y="719633"/>
            <a:ext cx="8520600" cy="1710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sz="3600">
                <a:latin typeface="Calibri"/>
                <a:ea typeface="Calibri"/>
                <a:cs typeface="Calibri"/>
                <a:sym typeface="Calibri"/>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74" name="Google Shape;74;p14"/>
          <p:cNvSpPr txBox="1"/>
          <p:nvPr>
            <p:ph idx="1" type="subTitle"/>
          </p:nvPr>
        </p:nvSpPr>
        <p:spPr>
          <a:xfrm>
            <a:off x="311700" y="2504747"/>
            <a:ext cx="4242600" cy="984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1600"/>
              <a:buNone/>
              <a:defRPr sz="1600">
                <a:solidFill>
                  <a:schemeClr val="lt2"/>
                </a:solidFill>
                <a:latin typeface="Calibri"/>
                <a:ea typeface="Calibri"/>
                <a:cs typeface="Calibri"/>
                <a:sym typeface="Calibri"/>
              </a:defRPr>
            </a:lvl1pPr>
            <a:lvl2pPr lvl="1" algn="l">
              <a:lnSpc>
                <a:spcPct val="100000"/>
              </a:lnSpc>
              <a:spcBef>
                <a:spcPts val="0"/>
              </a:spcBef>
              <a:spcAft>
                <a:spcPts val="0"/>
              </a:spcAft>
              <a:buClr>
                <a:schemeClr val="lt2"/>
              </a:buClr>
              <a:buSzPts val="1600"/>
              <a:buNone/>
              <a:defRPr sz="1600">
                <a:solidFill>
                  <a:schemeClr val="lt2"/>
                </a:solidFill>
              </a:defRPr>
            </a:lvl2pPr>
            <a:lvl3pPr lvl="2" algn="l">
              <a:lnSpc>
                <a:spcPct val="100000"/>
              </a:lnSpc>
              <a:spcBef>
                <a:spcPts val="0"/>
              </a:spcBef>
              <a:spcAft>
                <a:spcPts val="0"/>
              </a:spcAft>
              <a:buClr>
                <a:schemeClr val="lt2"/>
              </a:buClr>
              <a:buSzPts val="1600"/>
              <a:buNone/>
              <a:defRPr sz="1600">
                <a:solidFill>
                  <a:schemeClr val="lt2"/>
                </a:solidFill>
              </a:defRPr>
            </a:lvl3pPr>
            <a:lvl4pPr lvl="3" algn="l">
              <a:lnSpc>
                <a:spcPct val="100000"/>
              </a:lnSpc>
              <a:spcBef>
                <a:spcPts val="0"/>
              </a:spcBef>
              <a:spcAft>
                <a:spcPts val="0"/>
              </a:spcAft>
              <a:buClr>
                <a:schemeClr val="lt2"/>
              </a:buClr>
              <a:buSzPts val="1600"/>
              <a:buNone/>
              <a:defRPr sz="1600">
                <a:solidFill>
                  <a:schemeClr val="lt2"/>
                </a:solidFill>
              </a:defRPr>
            </a:lvl4pPr>
            <a:lvl5pPr lvl="4" algn="l">
              <a:lnSpc>
                <a:spcPct val="100000"/>
              </a:lnSpc>
              <a:spcBef>
                <a:spcPts val="0"/>
              </a:spcBef>
              <a:spcAft>
                <a:spcPts val="0"/>
              </a:spcAft>
              <a:buClr>
                <a:schemeClr val="lt2"/>
              </a:buClr>
              <a:buSzPts val="1600"/>
              <a:buNone/>
              <a:defRPr sz="1600">
                <a:solidFill>
                  <a:schemeClr val="lt2"/>
                </a:solidFill>
              </a:defRPr>
            </a:lvl5pPr>
            <a:lvl6pPr lvl="5" algn="l">
              <a:lnSpc>
                <a:spcPct val="100000"/>
              </a:lnSpc>
              <a:spcBef>
                <a:spcPts val="0"/>
              </a:spcBef>
              <a:spcAft>
                <a:spcPts val="0"/>
              </a:spcAft>
              <a:buClr>
                <a:schemeClr val="lt2"/>
              </a:buClr>
              <a:buSzPts val="1600"/>
              <a:buNone/>
              <a:defRPr sz="1600">
                <a:solidFill>
                  <a:schemeClr val="lt2"/>
                </a:solidFill>
              </a:defRPr>
            </a:lvl6pPr>
            <a:lvl7pPr lvl="6" algn="l">
              <a:lnSpc>
                <a:spcPct val="100000"/>
              </a:lnSpc>
              <a:spcBef>
                <a:spcPts val="0"/>
              </a:spcBef>
              <a:spcAft>
                <a:spcPts val="0"/>
              </a:spcAft>
              <a:buClr>
                <a:schemeClr val="lt2"/>
              </a:buClr>
              <a:buSzPts val="1600"/>
              <a:buNone/>
              <a:defRPr sz="1600">
                <a:solidFill>
                  <a:schemeClr val="lt2"/>
                </a:solidFill>
              </a:defRPr>
            </a:lvl7pPr>
            <a:lvl8pPr lvl="7" algn="l">
              <a:lnSpc>
                <a:spcPct val="100000"/>
              </a:lnSpc>
              <a:spcBef>
                <a:spcPts val="0"/>
              </a:spcBef>
              <a:spcAft>
                <a:spcPts val="0"/>
              </a:spcAft>
              <a:buClr>
                <a:schemeClr val="lt2"/>
              </a:buClr>
              <a:buSzPts val="1600"/>
              <a:buNone/>
              <a:defRPr sz="1600">
                <a:solidFill>
                  <a:schemeClr val="lt2"/>
                </a:solidFill>
              </a:defRPr>
            </a:lvl8pPr>
            <a:lvl9pPr lvl="8" algn="l">
              <a:lnSpc>
                <a:spcPct val="100000"/>
              </a:lnSpc>
              <a:spcBef>
                <a:spcPts val="0"/>
              </a:spcBef>
              <a:spcAft>
                <a:spcPts val="0"/>
              </a:spcAft>
              <a:buClr>
                <a:schemeClr val="lt2"/>
              </a:buClr>
              <a:buSzPts val="1600"/>
              <a:buNone/>
              <a:defRPr sz="1600">
                <a:solidFill>
                  <a:schemeClr val="lt2"/>
                </a:solidFill>
              </a:defRPr>
            </a:lvl9pPr>
          </a:lstStyle>
          <a:p/>
        </p:txBody>
      </p:sp>
      <p:sp>
        <p:nvSpPr>
          <p:cNvPr id="75" name="Google Shape;75;p1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76" name="Shape 76"/>
        <p:cNvGrpSpPr/>
        <p:nvPr/>
      </p:nvGrpSpPr>
      <p:grpSpPr>
        <a:xfrm>
          <a:off x="0" y="0"/>
          <a:ext cx="0" cy="0"/>
          <a:chOff x="0" y="0"/>
          <a:chExt cx="0" cy="0"/>
        </a:xfrm>
      </p:grpSpPr>
      <p:sp>
        <p:nvSpPr>
          <p:cNvPr id="77" name="Google Shape;77;p15"/>
          <p:cNvSpPr txBox="1"/>
          <p:nvPr>
            <p:ph type="title"/>
          </p:nvPr>
        </p:nvSpPr>
        <p:spPr>
          <a:xfrm>
            <a:off x="311675" y="1064800"/>
            <a:ext cx="6247800" cy="4728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sz="3600">
                <a:latin typeface="Calibri"/>
                <a:ea typeface="Calibri"/>
                <a:cs typeface="Calibri"/>
                <a:sym typeface="Calibri"/>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78" name="Google Shape;78;p1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chemeClr val="accen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p1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p1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p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18"/>
          <p:cNvSpPr txBox="1"/>
          <p:nvPr>
            <p:ph type="title"/>
          </p:nvPr>
        </p:nvSpPr>
        <p:spPr>
          <a:xfrm>
            <a:off x="825500" y="820146"/>
            <a:ext cx="7221300" cy="11430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rgbClr val="004B8D"/>
              </a:buClr>
              <a:buSzPts val="4400"/>
              <a:buFont typeface="Calibri"/>
              <a:buNone/>
              <a:defRPr>
                <a:solidFill>
                  <a:srgbClr val="004B8D"/>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8"/>
          <p:cNvSpPr txBox="1"/>
          <p:nvPr>
            <p:ph idx="1" type="body"/>
          </p:nvPr>
        </p:nvSpPr>
        <p:spPr>
          <a:xfrm>
            <a:off x="825500" y="2145708"/>
            <a:ext cx="7221300" cy="38574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3" name="Google Shape;93;p1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 name="Google Shape;94;p1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p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19"/>
          <p:cNvSpPr txBox="1"/>
          <p:nvPr>
            <p:ph type="ctrTitle"/>
          </p:nvPr>
        </p:nvSpPr>
        <p:spPr>
          <a:xfrm>
            <a:off x="772886" y="786124"/>
            <a:ext cx="7086600" cy="9135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rgbClr val="004B8D"/>
              </a:buClr>
              <a:buSzPts val="4400"/>
              <a:buFont typeface="Calibri"/>
              <a:buNone/>
              <a:defRPr>
                <a:solidFill>
                  <a:srgbClr val="004B8D"/>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p19"/>
          <p:cNvSpPr txBox="1"/>
          <p:nvPr>
            <p:ph idx="1" type="subTitle"/>
          </p:nvPr>
        </p:nvSpPr>
        <p:spPr>
          <a:xfrm>
            <a:off x="772886" y="1751605"/>
            <a:ext cx="7086600" cy="43233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chemeClr val="dk1"/>
              </a:buClr>
              <a:buSzPts val="3200"/>
              <a:buNone/>
              <a:defRPr>
                <a:solidFill>
                  <a:schemeClr val="dk1"/>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99" name="Google Shape;99;p1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0" name="Google Shape;100;p1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1" name="Google Shape;101;p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20"/>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rgbClr val="004B8D"/>
              </a:buClr>
              <a:buSzPts val="4000"/>
              <a:buFont typeface="Calibri"/>
              <a:buNone/>
              <a:defRPr b="1" sz="4000" cap="none">
                <a:solidFill>
                  <a:srgbClr val="004B8D"/>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p20"/>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05" name="Google Shape;105;p2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6" name="Google Shape;106;p2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7" name="Google Shape;107;p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rgbClr val="004B8D"/>
              </a:buClr>
              <a:buSzPts val="4400"/>
              <a:buFont typeface="Calibri"/>
              <a:buNone/>
              <a:defRPr>
                <a:solidFill>
                  <a:srgbClr val="004B8D"/>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p21"/>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1" name="Google Shape;111;p21"/>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2" name="Google Shape;112;p2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3" name="Google Shape;113;p2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4" name="Google Shape;114;p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rgbClr val="004B8D"/>
              </a:buClr>
              <a:buSzPts val="4400"/>
              <a:buFont typeface="Calibri"/>
              <a:buNone/>
              <a:defRPr>
                <a:solidFill>
                  <a:srgbClr val="004B8D"/>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p22"/>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18" name="Google Shape;118;p22"/>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19" name="Google Shape;119;p22"/>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20" name="Google Shape;120;p22"/>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21" name="Google Shape;121;p2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2" name="Google Shape;122;p2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3" name="Google Shape;123;p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4"/>
          <p:cNvSpPr/>
          <p:nvPr/>
        </p:nvSpPr>
        <p:spPr>
          <a:xfrm>
            <a:off x="0" y="0"/>
            <a:ext cx="9144000" cy="1702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4" name="Google Shape;24;p4"/>
          <p:cNvSpPr txBox="1"/>
          <p:nvPr>
            <p:ph type="title"/>
          </p:nvPr>
        </p:nvSpPr>
        <p:spPr>
          <a:xfrm>
            <a:off x="311725" y="667900"/>
            <a:ext cx="8520600" cy="831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800"/>
              <a:buNone/>
              <a:defRPr>
                <a:solidFill>
                  <a:schemeClr val="lt1"/>
                </a:solidFill>
                <a:latin typeface="Calibri"/>
                <a:ea typeface="Calibri"/>
                <a:cs typeface="Calibri"/>
                <a:sym typeface="Calibri"/>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25" name="Google Shape;25;p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rgbClr val="004B8D"/>
              </a:buClr>
              <a:buSzPts val="4400"/>
              <a:buFont typeface="Calibri"/>
              <a:buNone/>
              <a:defRPr>
                <a:solidFill>
                  <a:srgbClr val="004B8D"/>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2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7" name="Google Shape;127;p2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 name="Google Shape;128;p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p24"/>
          <p:cNvSpPr txBox="1"/>
          <p:nvPr>
            <p:ph type="title"/>
          </p:nvPr>
        </p:nvSpPr>
        <p:spPr>
          <a:xfrm>
            <a:off x="457200" y="273050"/>
            <a:ext cx="3008400" cy="11619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rgbClr val="004B8D"/>
              </a:buClr>
              <a:buSzPts val="2000"/>
              <a:buFont typeface="Calibri"/>
              <a:buNone/>
              <a:defRPr b="1" sz="2000">
                <a:solidFill>
                  <a:srgbClr val="004B8D"/>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p24"/>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rgbClr val="004B8D"/>
              </a:buClr>
              <a:buSzPts val="3200"/>
              <a:buChar char="•"/>
              <a:defRPr sz="3200">
                <a:solidFill>
                  <a:srgbClr val="004B8D"/>
                </a:solidFill>
              </a:defRPr>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32" name="Google Shape;132;p24"/>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33" name="Google Shape;133;p2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4" name="Google Shape;134;p2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5" name="Google Shape;135;p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25"/>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5"/>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39" name="Google Shape;139;p25"/>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40" name="Google Shape;140;p2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1" name="Google Shape;141;p2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2" name="Google Shape;142;p2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p26"/>
          <p:cNvSpPr txBox="1"/>
          <p:nvPr>
            <p:ph type="title"/>
          </p:nvPr>
        </p:nvSpPr>
        <p:spPr>
          <a:xfrm>
            <a:off x="756557" y="846138"/>
            <a:ext cx="72663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rgbClr val="004B8D"/>
              </a:buClr>
              <a:buSzPts val="4400"/>
              <a:buFont typeface="Calibri"/>
              <a:buNone/>
              <a:defRPr>
                <a:solidFill>
                  <a:srgbClr val="004B8D"/>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p26"/>
          <p:cNvSpPr txBox="1"/>
          <p:nvPr>
            <p:ph idx="1" type="body"/>
          </p:nvPr>
        </p:nvSpPr>
        <p:spPr>
          <a:xfrm rot="5400000">
            <a:off x="2126666" y="801600"/>
            <a:ext cx="4526100" cy="72663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46" name="Google Shape;146;p2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7" name="Google Shape;147;p2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8" name="Google Shape;148;p2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p27"/>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p27"/>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2" name="Google Shape;152;p2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3" name="Google Shape;153;p2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4" name="Google Shape;154;p2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6" name="Shape 26"/>
        <p:cNvGrpSpPr/>
        <p:nvPr/>
      </p:nvGrpSpPr>
      <p:grpSpPr>
        <a:xfrm>
          <a:off x="0" y="0"/>
          <a:ext cx="0" cy="0"/>
          <a:chOff x="0" y="0"/>
          <a:chExt cx="0" cy="0"/>
        </a:xfrm>
      </p:grpSpPr>
      <p:sp>
        <p:nvSpPr>
          <p:cNvPr id="27" name="Google Shape;27;p5"/>
          <p:cNvSpPr/>
          <p:nvPr/>
        </p:nvSpPr>
        <p:spPr>
          <a:xfrm>
            <a:off x="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8" name="Google Shape;28;p5"/>
          <p:cNvSpPr txBox="1"/>
          <p:nvPr>
            <p:ph type="title"/>
          </p:nvPr>
        </p:nvSpPr>
        <p:spPr>
          <a:xfrm>
            <a:off x="311300" y="667900"/>
            <a:ext cx="3704400" cy="273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800"/>
              <a:buNone/>
              <a:defRPr>
                <a:solidFill>
                  <a:schemeClr val="lt1"/>
                </a:solidFill>
                <a:latin typeface="Calibri"/>
                <a:ea typeface="Calibri"/>
                <a:cs typeface="Calibri"/>
                <a:sym typeface="Calibri"/>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29" name="Google Shape;29;p5"/>
          <p:cNvSpPr txBox="1"/>
          <p:nvPr>
            <p:ph idx="1" type="subTitle"/>
          </p:nvPr>
        </p:nvSpPr>
        <p:spPr>
          <a:xfrm>
            <a:off x="304800" y="3502300"/>
            <a:ext cx="3704400" cy="1235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2"/>
              </a:buClr>
              <a:buSzPts val="1600"/>
              <a:buNone/>
              <a:defRPr sz="1600">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600"/>
              <a:buNone/>
              <a:defRPr sz="1600">
                <a:solidFill>
                  <a:schemeClr val="accent2"/>
                </a:solidFill>
              </a:defRPr>
            </a:lvl2pPr>
            <a:lvl3pPr lvl="2" algn="l">
              <a:lnSpc>
                <a:spcPct val="100000"/>
              </a:lnSpc>
              <a:spcBef>
                <a:spcPts val="0"/>
              </a:spcBef>
              <a:spcAft>
                <a:spcPts val="0"/>
              </a:spcAft>
              <a:buClr>
                <a:schemeClr val="accent2"/>
              </a:buClr>
              <a:buSzPts val="1600"/>
              <a:buNone/>
              <a:defRPr sz="1600">
                <a:solidFill>
                  <a:schemeClr val="accent2"/>
                </a:solidFill>
              </a:defRPr>
            </a:lvl3pPr>
            <a:lvl4pPr lvl="3" algn="l">
              <a:lnSpc>
                <a:spcPct val="100000"/>
              </a:lnSpc>
              <a:spcBef>
                <a:spcPts val="0"/>
              </a:spcBef>
              <a:spcAft>
                <a:spcPts val="0"/>
              </a:spcAft>
              <a:buClr>
                <a:schemeClr val="accent2"/>
              </a:buClr>
              <a:buSzPts val="1600"/>
              <a:buNone/>
              <a:defRPr sz="1600">
                <a:solidFill>
                  <a:schemeClr val="accent2"/>
                </a:solidFill>
              </a:defRPr>
            </a:lvl4pPr>
            <a:lvl5pPr lvl="4" algn="l">
              <a:lnSpc>
                <a:spcPct val="100000"/>
              </a:lnSpc>
              <a:spcBef>
                <a:spcPts val="0"/>
              </a:spcBef>
              <a:spcAft>
                <a:spcPts val="0"/>
              </a:spcAft>
              <a:buClr>
                <a:schemeClr val="accent2"/>
              </a:buClr>
              <a:buSzPts val="1600"/>
              <a:buNone/>
              <a:defRPr sz="1600">
                <a:solidFill>
                  <a:schemeClr val="accent2"/>
                </a:solidFill>
              </a:defRPr>
            </a:lvl5pPr>
            <a:lvl6pPr lvl="5" algn="l">
              <a:lnSpc>
                <a:spcPct val="100000"/>
              </a:lnSpc>
              <a:spcBef>
                <a:spcPts val="0"/>
              </a:spcBef>
              <a:spcAft>
                <a:spcPts val="0"/>
              </a:spcAft>
              <a:buClr>
                <a:schemeClr val="accent2"/>
              </a:buClr>
              <a:buSzPts val="1600"/>
              <a:buNone/>
              <a:defRPr sz="1600">
                <a:solidFill>
                  <a:schemeClr val="accent2"/>
                </a:solidFill>
              </a:defRPr>
            </a:lvl6pPr>
            <a:lvl7pPr lvl="6" algn="l">
              <a:lnSpc>
                <a:spcPct val="100000"/>
              </a:lnSpc>
              <a:spcBef>
                <a:spcPts val="0"/>
              </a:spcBef>
              <a:spcAft>
                <a:spcPts val="0"/>
              </a:spcAft>
              <a:buClr>
                <a:schemeClr val="accent2"/>
              </a:buClr>
              <a:buSzPts val="1600"/>
              <a:buNone/>
              <a:defRPr sz="1600">
                <a:solidFill>
                  <a:schemeClr val="accent2"/>
                </a:solidFill>
              </a:defRPr>
            </a:lvl7pPr>
            <a:lvl8pPr lvl="7" algn="l">
              <a:lnSpc>
                <a:spcPct val="100000"/>
              </a:lnSpc>
              <a:spcBef>
                <a:spcPts val="0"/>
              </a:spcBef>
              <a:spcAft>
                <a:spcPts val="0"/>
              </a:spcAft>
              <a:buClr>
                <a:schemeClr val="accent2"/>
              </a:buClr>
              <a:buSzPts val="1600"/>
              <a:buNone/>
              <a:defRPr sz="1600">
                <a:solidFill>
                  <a:schemeClr val="accent2"/>
                </a:solidFill>
              </a:defRPr>
            </a:lvl8pPr>
            <a:lvl9pPr lvl="8" algn="l">
              <a:lnSpc>
                <a:spcPct val="100000"/>
              </a:lnSpc>
              <a:spcBef>
                <a:spcPts val="0"/>
              </a:spcBef>
              <a:spcAft>
                <a:spcPts val="0"/>
              </a:spcAft>
              <a:buClr>
                <a:schemeClr val="accent2"/>
              </a:buClr>
              <a:buSzPts val="1600"/>
              <a:buNone/>
              <a:defRPr sz="1600">
                <a:solidFill>
                  <a:schemeClr val="accent2"/>
                </a:solidFill>
              </a:defRPr>
            </a:lvl9pPr>
          </a:lstStyle>
          <a:p/>
        </p:txBody>
      </p:sp>
      <p:sp>
        <p:nvSpPr>
          <p:cNvPr id="30" name="Google Shape;30;p5"/>
          <p:cNvSpPr txBox="1"/>
          <p:nvPr>
            <p:ph idx="2" type="body"/>
          </p:nvPr>
        </p:nvSpPr>
        <p:spPr>
          <a:xfrm>
            <a:off x="4879025" y="667900"/>
            <a:ext cx="3954000" cy="54819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atin typeface="Calibri"/>
                <a:ea typeface="Calibri"/>
                <a:cs typeface="Calibri"/>
                <a:sym typeface="Calibri"/>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31" name="Google Shape;31;p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6"/>
          <p:cNvSpPr/>
          <p:nvPr/>
        </p:nvSpPr>
        <p:spPr>
          <a:xfrm>
            <a:off x="0" y="0"/>
            <a:ext cx="4314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4" name="Google Shape;34;p6"/>
          <p:cNvSpPr/>
          <p:nvPr/>
        </p:nvSpPr>
        <p:spPr>
          <a:xfrm>
            <a:off x="0" y="58833"/>
            <a:ext cx="4313625" cy="5865687"/>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35" name="Google Shape;35;p6"/>
          <p:cNvSpPr/>
          <p:nvPr/>
        </p:nvSpPr>
        <p:spPr>
          <a:xfrm>
            <a:off x="-125" y="0"/>
            <a:ext cx="4316900" cy="5860653"/>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36" name="Google Shape;36;p6"/>
          <p:cNvSpPr txBox="1"/>
          <p:nvPr>
            <p:ph type="title"/>
          </p:nvPr>
        </p:nvSpPr>
        <p:spPr>
          <a:xfrm>
            <a:off x="311725" y="667900"/>
            <a:ext cx="3706500" cy="334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800"/>
              <a:buNone/>
              <a:defRPr>
                <a:solidFill>
                  <a:schemeClr val="lt1"/>
                </a:solidFill>
                <a:latin typeface="Calibri"/>
                <a:ea typeface="Calibri"/>
                <a:cs typeface="Calibri"/>
                <a:sym typeface="Calibri"/>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37" name="Google Shape;37;p6"/>
          <p:cNvSpPr txBox="1"/>
          <p:nvPr>
            <p:ph idx="1" type="body"/>
          </p:nvPr>
        </p:nvSpPr>
        <p:spPr>
          <a:xfrm>
            <a:off x="4644675" y="667900"/>
            <a:ext cx="4166400" cy="54648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atin typeface="Calibri"/>
                <a:ea typeface="Calibri"/>
                <a:cs typeface="Calibri"/>
                <a:sym typeface="Calibri"/>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38" name="Google Shape;38;p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 name="Shape 39"/>
        <p:cNvGrpSpPr/>
        <p:nvPr/>
      </p:nvGrpSpPr>
      <p:grpSpPr>
        <a:xfrm>
          <a:off x="0" y="0"/>
          <a:ext cx="0" cy="0"/>
          <a:chOff x="0" y="0"/>
          <a:chExt cx="0" cy="0"/>
        </a:xfrm>
      </p:grpSpPr>
      <p:sp>
        <p:nvSpPr>
          <p:cNvPr id="40" name="Google Shape;40;p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8"/>
          <p:cNvSpPr/>
          <p:nvPr/>
        </p:nvSpPr>
        <p:spPr>
          <a:xfrm>
            <a:off x="0" y="5825333"/>
            <a:ext cx="9144000" cy="1032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3" name="Google Shape;43;p8"/>
          <p:cNvSpPr txBox="1"/>
          <p:nvPr>
            <p:ph idx="1" type="body"/>
          </p:nvPr>
        </p:nvSpPr>
        <p:spPr>
          <a:xfrm>
            <a:off x="311700" y="6028533"/>
            <a:ext cx="7979400" cy="614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300"/>
              <a:buFont typeface="Merriweather"/>
              <a:buNone/>
              <a:defRPr>
                <a:solidFill>
                  <a:schemeClr val="lt1"/>
                </a:solidFill>
                <a:latin typeface="Calibri"/>
                <a:ea typeface="Calibri"/>
                <a:cs typeface="Calibri"/>
                <a:sym typeface="Calibri"/>
              </a:defRPr>
            </a:lvl1pPr>
          </a:lstStyle>
          <a:p/>
        </p:txBody>
      </p:sp>
      <p:sp>
        <p:nvSpPr>
          <p:cNvPr id="44" name="Google Shape;44;p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5" name="Shape 45"/>
        <p:cNvGrpSpPr/>
        <p:nvPr/>
      </p:nvGrpSpPr>
      <p:grpSpPr>
        <a:xfrm>
          <a:off x="0" y="0"/>
          <a:ext cx="0" cy="0"/>
          <a:chOff x="0" y="0"/>
          <a:chExt cx="0" cy="0"/>
        </a:xfrm>
      </p:grpSpPr>
      <p:sp>
        <p:nvSpPr>
          <p:cNvPr id="46" name="Google Shape;46;p9"/>
          <p:cNvSpPr/>
          <p:nvPr/>
        </p:nvSpPr>
        <p:spPr>
          <a:xfrm>
            <a:off x="0" y="0"/>
            <a:ext cx="9144000" cy="1702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 name="Google Shape;47;p9"/>
          <p:cNvSpPr txBox="1"/>
          <p:nvPr>
            <p:ph type="title"/>
          </p:nvPr>
        </p:nvSpPr>
        <p:spPr>
          <a:xfrm>
            <a:off x="311725" y="667900"/>
            <a:ext cx="8520600" cy="831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2800"/>
              <a:buNone/>
              <a:defRPr>
                <a:solidFill>
                  <a:schemeClr val="lt1"/>
                </a:solidFill>
                <a:latin typeface="Calibri"/>
                <a:ea typeface="Calibri"/>
                <a:cs typeface="Calibri"/>
                <a:sym typeface="Calibri"/>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48" name="Google Shape;48;p9"/>
          <p:cNvSpPr txBox="1"/>
          <p:nvPr>
            <p:ph idx="1" type="body"/>
          </p:nvPr>
        </p:nvSpPr>
        <p:spPr>
          <a:xfrm>
            <a:off x="311700" y="2007600"/>
            <a:ext cx="3999900" cy="41016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atin typeface="Calibri"/>
                <a:ea typeface="Calibri"/>
                <a:cs typeface="Calibri"/>
                <a:sym typeface="Calibri"/>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49" name="Google Shape;49;p9"/>
          <p:cNvSpPr txBox="1"/>
          <p:nvPr>
            <p:ph idx="2" type="body"/>
          </p:nvPr>
        </p:nvSpPr>
        <p:spPr>
          <a:xfrm>
            <a:off x="4832400" y="2007600"/>
            <a:ext cx="3999900" cy="41016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atin typeface="Calibri"/>
                <a:ea typeface="Calibri"/>
                <a:cs typeface="Calibri"/>
                <a:sym typeface="Calibri"/>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50" name="Google Shape;50;p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1" name="Shape 51"/>
        <p:cNvGrpSpPr/>
        <p:nvPr/>
      </p:nvGrpSpPr>
      <p:grpSpPr>
        <a:xfrm>
          <a:off x="0" y="0"/>
          <a:ext cx="0" cy="0"/>
          <a:chOff x="0" y="0"/>
          <a:chExt cx="0" cy="0"/>
        </a:xfrm>
      </p:grpSpPr>
      <p:sp>
        <p:nvSpPr>
          <p:cNvPr id="52" name="Google Shape;52;p10"/>
          <p:cNvSpPr txBox="1"/>
          <p:nvPr>
            <p:ph type="title"/>
          </p:nvPr>
        </p:nvSpPr>
        <p:spPr>
          <a:xfrm>
            <a:off x="777794" y="732679"/>
            <a:ext cx="7380300" cy="11757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4B8D"/>
              </a:buClr>
              <a:buSzPts val="4400"/>
              <a:buFont typeface="Calibri"/>
              <a:buNone/>
              <a:defRPr b="0" i="0" sz="4400" u="none" cap="none" strike="noStrike">
                <a:solidFill>
                  <a:srgbClr val="004B8D"/>
                </a:solidFill>
                <a:latin typeface="Calibri"/>
                <a:ea typeface="Calibri"/>
                <a:cs typeface="Calibri"/>
                <a:sym typeface="Calibri"/>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p:txBody>
      </p:sp>
      <p:sp>
        <p:nvSpPr>
          <p:cNvPr id="53" name="Google Shape;53;p10"/>
          <p:cNvSpPr txBox="1"/>
          <p:nvPr>
            <p:ph idx="1" type="body"/>
          </p:nvPr>
        </p:nvSpPr>
        <p:spPr>
          <a:xfrm>
            <a:off x="777794" y="2058242"/>
            <a:ext cx="7380300" cy="4526100"/>
          </a:xfrm>
          <a:prstGeom prst="rect">
            <a:avLst/>
          </a:prstGeom>
          <a:noFill/>
          <a:ln>
            <a:noFill/>
          </a:ln>
        </p:spPr>
        <p:txBody>
          <a:bodyPr anchorCtr="0" anchor="t" bIns="45700" lIns="91425" spcFirstLastPara="1" rIns="91425" wrap="square" tIns="45700">
            <a:noAutofit/>
          </a:bodyPr>
          <a:lstStyle>
            <a:lvl1pPr indent="-431800" lvl="0" marL="457200" marR="0" algn="l">
              <a:lnSpc>
                <a:spcPct val="115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15000"/>
              </a:lnSpc>
              <a:spcBef>
                <a:spcPts val="1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15000"/>
              </a:lnSpc>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 name="Google Shape;54;p10"/>
          <p:cNvSpPr txBox="1"/>
          <p:nvPr>
            <p:ph idx="10" type="dt"/>
          </p:nvPr>
        </p:nvSpPr>
        <p:spPr>
          <a:xfrm>
            <a:off x="409494" y="6364302"/>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5" name="Google Shape;55;p10"/>
          <p:cNvSpPr txBox="1"/>
          <p:nvPr>
            <p:ph idx="11" type="ftr"/>
          </p:nvPr>
        </p:nvSpPr>
        <p:spPr>
          <a:xfrm>
            <a:off x="3076494" y="6364302"/>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6" name="Google Shape;56;p1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311750" y="1108233"/>
            <a:ext cx="5334900" cy="1659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10000"/>
              <a:buNone/>
              <a:defRPr sz="10000">
                <a:solidFill>
                  <a:schemeClr val="lt1"/>
                </a:solidFill>
                <a:latin typeface="Calibri"/>
                <a:ea typeface="Calibri"/>
                <a:cs typeface="Calibri"/>
                <a:sym typeface="Calibri"/>
              </a:defRPr>
            </a:lvl1pPr>
            <a:lvl2pPr lvl="1" algn="l">
              <a:lnSpc>
                <a:spcPct val="100000"/>
              </a:lnSpc>
              <a:spcBef>
                <a:spcPts val="0"/>
              </a:spcBef>
              <a:spcAft>
                <a:spcPts val="0"/>
              </a:spcAft>
              <a:buClr>
                <a:schemeClr val="lt1"/>
              </a:buClr>
              <a:buSzPts val="10000"/>
              <a:buNone/>
              <a:defRPr sz="10000">
                <a:solidFill>
                  <a:schemeClr val="lt1"/>
                </a:solidFill>
              </a:defRPr>
            </a:lvl2pPr>
            <a:lvl3pPr lvl="2" algn="l">
              <a:lnSpc>
                <a:spcPct val="100000"/>
              </a:lnSpc>
              <a:spcBef>
                <a:spcPts val="0"/>
              </a:spcBef>
              <a:spcAft>
                <a:spcPts val="0"/>
              </a:spcAft>
              <a:buClr>
                <a:schemeClr val="lt1"/>
              </a:buClr>
              <a:buSzPts val="10000"/>
              <a:buNone/>
              <a:defRPr sz="10000">
                <a:solidFill>
                  <a:schemeClr val="lt1"/>
                </a:solidFill>
              </a:defRPr>
            </a:lvl3pPr>
            <a:lvl4pPr lvl="3" algn="l">
              <a:lnSpc>
                <a:spcPct val="100000"/>
              </a:lnSpc>
              <a:spcBef>
                <a:spcPts val="0"/>
              </a:spcBef>
              <a:spcAft>
                <a:spcPts val="0"/>
              </a:spcAft>
              <a:buClr>
                <a:schemeClr val="lt1"/>
              </a:buClr>
              <a:buSzPts val="10000"/>
              <a:buNone/>
              <a:defRPr sz="10000">
                <a:solidFill>
                  <a:schemeClr val="lt1"/>
                </a:solidFill>
              </a:defRPr>
            </a:lvl4pPr>
            <a:lvl5pPr lvl="4" algn="l">
              <a:lnSpc>
                <a:spcPct val="100000"/>
              </a:lnSpc>
              <a:spcBef>
                <a:spcPts val="0"/>
              </a:spcBef>
              <a:spcAft>
                <a:spcPts val="0"/>
              </a:spcAft>
              <a:buClr>
                <a:schemeClr val="lt1"/>
              </a:buClr>
              <a:buSzPts val="10000"/>
              <a:buNone/>
              <a:defRPr sz="10000">
                <a:solidFill>
                  <a:schemeClr val="lt1"/>
                </a:solidFill>
              </a:defRPr>
            </a:lvl5pPr>
            <a:lvl6pPr lvl="5" algn="l">
              <a:lnSpc>
                <a:spcPct val="100000"/>
              </a:lnSpc>
              <a:spcBef>
                <a:spcPts val="0"/>
              </a:spcBef>
              <a:spcAft>
                <a:spcPts val="0"/>
              </a:spcAft>
              <a:buClr>
                <a:schemeClr val="lt1"/>
              </a:buClr>
              <a:buSzPts val="10000"/>
              <a:buNone/>
              <a:defRPr sz="10000">
                <a:solidFill>
                  <a:schemeClr val="lt1"/>
                </a:solidFill>
              </a:defRPr>
            </a:lvl6pPr>
            <a:lvl7pPr lvl="6" algn="l">
              <a:lnSpc>
                <a:spcPct val="100000"/>
              </a:lnSpc>
              <a:spcBef>
                <a:spcPts val="0"/>
              </a:spcBef>
              <a:spcAft>
                <a:spcPts val="0"/>
              </a:spcAft>
              <a:buClr>
                <a:schemeClr val="lt1"/>
              </a:buClr>
              <a:buSzPts val="10000"/>
              <a:buNone/>
              <a:defRPr sz="10000">
                <a:solidFill>
                  <a:schemeClr val="lt1"/>
                </a:solidFill>
              </a:defRPr>
            </a:lvl7pPr>
            <a:lvl8pPr lvl="7" algn="l">
              <a:lnSpc>
                <a:spcPct val="100000"/>
              </a:lnSpc>
              <a:spcBef>
                <a:spcPts val="0"/>
              </a:spcBef>
              <a:spcAft>
                <a:spcPts val="0"/>
              </a:spcAft>
              <a:buClr>
                <a:schemeClr val="lt1"/>
              </a:buClr>
              <a:buSzPts val="10000"/>
              <a:buNone/>
              <a:defRPr sz="10000">
                <a:solidFill>
                  <a:schemeClr val="lt1"/>
                </a:solidFill>
              </a:defRPr>
            </a:lvl8pPr>
            <a:lvl9pPr lvl="8" algn="l">
              <a:lnSpc>
                <a:spcPct val="100000"/>
              </a:lnSpc>
              <a:spcBef>
                <a:spcPts val="0"/>
              </a:spcBef>
              <a:spcAft>
                <a:spcPts val="0"/>
              </a:spcAft>
              <a:buClr>
                <a:schemeClr val="lt1"/>
              </a:buClr>
              <a:buSzPts val="10000"/>
              <a:buNone/>
              <a:defRPr sz="10000">
                <a:solidFill>
                  <a:schemeClr val="lt1"/>
                </a:solidFill>
              </a:defRPr>
            </a:lvl9pPr>
          </a:lstStyle>
          <a:p>
            <a:r>
              <a:t>xx%</a:t>
            </a:r>
          </a:p>
        </p:txBody>
      </p:sp>
      <p:sp>
        <p:nvSpPr>
          <p:cNvPr id="59" name="Google Shape;59;p11"/>
          <p:cNvSpPr txBox="1"/>
          <p:nvPr>
            <p:ph idx="1" type="body"/>
          </p:nvPr>
        </p:nvSpPr>
        <p:spPr>
          <a:xfrm>
            <a:off x="311700" y="2828567"/>
            <a:ext cx="5334900" cy="12567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accent2"/>
              </a:buClr>
              <a:buSzPts val="1300"/>
              <a:buChar char="●"/>
              <a:defRPr>
                <a:solidFill>
                  <a:schemeClr val="accent2"/>
                </a:solidFill>
                <a:latin typeface="Calibri"/>
                <a:ea typeface="Calibri"/>
                <a:cs typeface="Calibri"/>
                <a:sym typeface="Calibri"/>
              </a:defRPr>
            </a:lvl1pPr>
            <a:lvl2pPr indent="-298450" lvl="1" marL="914400" algn="l">
              <a:lnSpc>
                <a:spcPct val="115000"/>
              </a:lnSpc>
              <a:spcBef>
                <a:spcPts val="1600"/>
              </a:spcBef>
              <a:spcAft>
                <a:spcPts val="0"/>
              </a:spcAft>
              <a:buClr>
                <a:schemeClr val="accent2"/>
              </a:buClr>
              <a:buSzPts val="1100"/>
              <a:buChar char="○"/>
              <a:defRPr>
                <a:solidFill>
                  <a:schemeClr val="accent2"/>
                </a:solidFill>
              </a:defRPr>
            </a:lvl2pPr>
            <a:lvl3pPr indent="-298450" lvl="2" marL="1371600" algn="l">
              <a:lnSpc>
                <a:spcPct val="115000"/>
              </a:lnSpc>
              <a:spcBef>
                <a:spcPts val="1600"/>
              </a:spcBef>
              <a:spcAft>
                <a:spcPts val="0"/>
              </a:spcAft>
              <a:buClr>
                <a:schemeClr val="accent2"/>
              </a:buClr>
              <a:buSzPts val="1100"/>
              <a:buChar char="■"/>
              <a:defRPr>
                <a:solidFill>
                  <a:schemeClr val="accent2"/>
                </a:solidFill>
              </a:defRPr>
            </a:lvl3pPr>
            <a:lvl4pPr indent="-298450" lvl="3" marL="1828800" algn="l">
              <a:lnSpc>
                <a:spcPct val="115000"/>
              </a:lnSpc>
              <a:spcBef>
                <a:spcPts val="1600"/>
              </a:spcBef>
              <a:spcAft>
                <a:spcPts val="0"/>
              </a:spcAft>
              <a:buClr>
                <a:schemeClr val="accent2"/>
              </a:buClr>
              <a:buSzPts val="1100"/>
              <a:buChar char="●"/>
              <a:defRPr>
                <a:solidFill>
                  <a:schemeClr val="accent2"/>
                </a:solidFill>
              </a:defRPr>
            </a:lvl4pPr>
            <a:lvl5pPr indent="-298450" lvl="4" marL="2286000" algn="l">
              <a:lnSpc>
                <a:spcPct val="115000"/>
              </a:lnSpc>
              <a:spcBef>
                <a:spcPts val="1600"/>
              </a:spcBef>
              <a:spcAft>
                <a:spcPts val="0"/>
              </a:spcAft>
              <a:buClr>
                <a:schemeClr val="accent2"/>
              </a:buClr>
              <a:buSzPts val="1100"/>
              <a:buChar char="○"/>
              <a:defRPr>
                <a:solidFill>
                  <a:schemeClr val="accent2"/>
                </a:solidFill>
              </a:defRPr>
            </a:lvl5pPr>
            <a:lvl6pPr indent="-298450" lvl="5" marL="2743200" algn="l">
              <a:lnSpc>
                <a:spcPct val="115000"/>
              </a:lnSpc>
              <a:spcBef>
                <a:spcPts val="1600"/>
              </a:spcBef>
              <a:spcAft>
                <a:spcPts val="0"/>
              </a:spcAft>
              <a:buClr>
                <a:schemeClr val="accent2"/>
              </a:buClr>
              <a:buSzPts val="1100"/>
              <a:buChar char="■"/>
              <a:defRPr>
                <a:solidFill>
                  <a:schemeClr val="accent2"/>
                </a:solidFill>
              </a:defRPr>
            </a:lvl6pPr>
            <a:lvl7pPr indent="-298450" lvl="6" marL="3200400" algn="l">
              <a:lnSpc>
                <a:spcPct val="115000"/>
              </a:lnSpc>
              <a:spcBef>
                <a:spcPts val="1600"/>
              </a:spcBef>
              <a:spcAft>
                <a:spcPts val="0"/>
              </a:spcAft>
              <a:buClr>
                <a:schemeClr val="accent2"/>
              </a:buClr>
              <a:buSzPts val="1100"/>
              <a:buChar char="●"/>
              <a:defRPr>
                <a:solidFill>
                  <a:schemeClr val="accent2"/>
                </a:solidFill>
              </a:defRPr>
            </a:lvl7pPr>
            <a:lvl8pPr indent="-298450" lvl="7" marL="3657600" algn="l">
              <a:lnSpc>
                <a:spcPct val="115000"/>
              </a:lnSpc>
              <a:spcBef>
                <a:spcPts val="1600"/>
              </a:spcBef>
              <a:spcAft>
                <a:spcPts val="0"/>
              </a:spcAft>
              <a:buClr>
                <a:schemeClr val="accent2"/>
              </a:buClr>
              <a:buSzPts val="1100"/>
              <a:buChar char="○"/>
              <a:defRPr>
                <a:solidFill>
                  <a:schemeClr val="accent2"/>
                </a:solidFill>
              </a:defRPr>
            </a:lvl8pPr>
            <a:lvl9pPr indent="-298450" lvl="8" marL="4114800" algn="l">
              <a:lnSpc>
                <a:spcPct val="115000"/>
              </a:lnSpc>
              <a:spcBef>
                <a:spcPts val="1600"/>
              </a:spcBef>
              <a:spcAft>
                <a:spcPts val="1600"/>
              </a:spcAft>
              <a:buClr>
                <a:schemeClr val="accent2"/>
              </a:buClr>
              <a:buSzPts val="1100"/>
              <a:buChar char="■"/>
              <a:defRPr>
                <a:solidFill>
                  <a:schemeClr val="accent2"/>
                </a:solidFill>
              </a:defRPr>
            </a:lvl9pPr>
          </a:lstStyle>
          <a:p/>
        </p:txBody>
      </p:sp>
      <p:sp>
        <p:nvSpPr>
          <p:cNvPr id="60" name="Google Shape;60;p1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slideLayout" Target="../slideLayouts/slideLayout1.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0" Type="http://schemas.openxmlformats.org/officeDocument/2006/relationships/slideLayout" Target="../slideLayouts/slideLayout11.xml"/><Relationship Id="rId13" Type="http://schemas.openxmlformats.org/officeDocument/2006/relationships/theme" Target="../theme/theme3.xml"/><Relationship Id="rId12" Type="http://schemas.openxmlformats.org/officeDocument/2006/relationships/slideLayout" Target="../slideLayouts/slideLayout13.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4.xml"/><Relationship Id="rId12" Type="http://schemas.openxmlformats.org/officeDocument/2006/relationships/slideLayout" Target="../slideLayouts/slideLayout24.xml"/><Relationship Id="rId1" Type="http://schemas.openxmlformats.org/officeDocument/2006/relationships/image" Target="../media/image15.jp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1" name="Google Shape;11;p1"/>
          <p:cNvPicPr preferRelativeResize="0"/>
          <p:nvPr/>
        </p:nvPicPr>
        <p:blipFill rotWithShape="1">
          <a:blip r:embed="rId1">
            <a:alphaModFix/>
          </a:blip>
          <a:srcRect b="0" l="0" r="0" t="0"/>
          <a:stretch/>
        </p:blipFill>
        <p:spPr>
          <a:xfrm>
            <a:off x="0" y="0"/>
            <a:ext cx="9144002" cy="68580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18" name="Shape 18"/>
        <p:cNvGrpSpPr/>
        <p:nvPr/>
      </p:nvGrpSpPr>
      <p:grpSpPr>
        <a:xfrm>
          <a:off x="0" y="0"/>
          <a:ext cx="0" cy="0"/>
          <a:chOff x="0" y="0"/>
          <a:chExt cx="0" cy="0"/>
        </a:xfrm>
      </p:grpSpPr>
      <p:sp>
        <p:nvSpPr>
          <p:cNvPr id="19" name="Google Shape;19;p3"/>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1pPr>
            <a:lvl2pPr lvl="1"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2pPr>
            <a:lvl3pPr lvl="2"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3pPr>
            <a:lvl4pPr lvl="3"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4pPr>
            <a:lvl5pPr lvl="4"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5pPr>
            <a:lvl6pPr lvl="5"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6pPr>
            <a:lvl7pPr lvl="6"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7pPr>
            <a:lvl8pPr lvl="7"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8pPr>
            <a:lvl9pPr lvl="8"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9pPr>
          </a:lstStyle>
          <a:p/>
        </p:txBody>
      </p:sp>
      <p:sp>
        <p:nvSpPr>
          <p:cNvPr id="20" name="Google Shape;20;p3"/>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15000"/>
              </a:lnSpc>
              <a:spcBef>
                <a:spcPts val="0"/>
              </a:spcBef>
              <a:spcAft>
                <a:spcPts val="0"/>
              </a:spcAft>
              <a:buClr>
                <a:schemeClr val="dk2"/>
              </a:buClr>
              <a:buSzPts val="1300"/>
              <a:buFont typeface="Roboto"/>
              <a:buChar char="●"/>
              <a:defRPr b="0" i="0" sz="1300" u="none" cap="none" strike="noStrike">
                <a:solidFill>
                  <a:schemeClr val="dk2"/>
                </a:solidFill>
                <a:latin typeface="Roboto"/>
                <a:ea typeface="Roboto"/>
                <a:cs typeface="Roboto"/>
                <a:sym typeface="Roboto"/>
              </a:defRPr>
            </a:lvl1pPr>
            <a:lvl2pPr indent="-298450" lvl="1" marL="9144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2pPr>
            <a:lvl3pPr indent="-298450" lvl="2" marL="13716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3pPr>
            <a:lvl4pPr indent="-298450" lvl="3" marL="18288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4pPr>
            <a:lvl5pPr indent="-298450" lvl="4" marL="22860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5pPr>
            <a:lvl6pPr indent="-298450" lvl="5" marL="27432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6pPr>
            <a:lvl7pPr indent="-298450" lvl="6" marL="32004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7pPr>
            <a:lvl8pPr indent="-298450" lvl="7" marL="3657600" marR="0" rtl="0" algn="l">
              <a:lnSpc>
                <a:spcPct val="115000"/>
              </a:lnSpc>
              <a:spcBef>
                <a:spcPts val="160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8pPr>
            <a:lvl9pPr indent="-298450" lvl="8" marL="4114800" marR="0" rtl="0" algn="l">
              <a:lnSpc>
                <a:spcPct val="115000"/>
              </a:lnSpc>
              <a:spcBef>
                <a:spcPts val="1600"/>
              </a:spcBef>
              <a:spcAft>
                <a:spcPts val="1600"/>
              </a:spcAft>
              <a:buClr>
                <a:schemeClr val="dk2"/>
              </a:buClr>
              <a:buSzPts val="1100"/>
              <a:buFont typeface="Roboto"/>
              <a:buChar char="■"/>
              <a:defRPr b="0" i="0" sz="1100" u="none" cap="none" strike="noStrike">
                <a:solidFill>
                  <a:schemeClr val="dk2"/>
                </a:solidFill>
                <a:latin typeface="Roboto"/>
                <a:ea typeface="Roboto"/>
                <a:cs typeface="Roboto"/>
                <a:sym typeface="Roboto"/>
              </a:defRPr>
            </a:lvl9pPr>
          </a:lstStyle>
          <a:p/>
        </p:txBody>
      </p:sp>
      <p:sp>
        <p:nvSpPr>
          <p:cNvPr id="21" name="Google Shape;21;p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 name="Shape 79"/>
        <p:cNvGrpSpPr/>
        <p:nvPr/>
      </p:nvGrpSpPr>
      <p:grpSpPr>
        <a:xfrm>
          <a:off x="0" y="0"/>
          <a:ext cx="0" cy="0"/>
          <a:chOff x="0" y="0"/>
          <a:chExt cx="0" cy="0"/>
        </a:xfrm>
      </p:grpSpPr>
      <p:sp>
        <p:nvSpPr>
          <p:cNvPr id="80" name="Google Shape;80;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1" name="Google Shape;81;p1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2" name="Google Shape;82;p1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3" name="Google Shape;83;p1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4" name="Google Shape;84;p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5" name="Google Shape;85;p16"/>
          <p:cNvPicPr preferRelativeResize="0"/>
          <p:nvPr/>
        </p:nvPicPr>
        <p:blipFill rotWithShape="1">
          <a:blip r:embed="rId1">
            <a:alphaModFix/>
          </a:blip>
          <a:srcRect b="0" l="0" r="0" t="0"/>
          <a:stretch/>
        </p:blipFill>
        <p:spPr>
          <a:xfrm>
            <a:off x="0" y="0"/>
            <a:ext cx="9144002" cy="68580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3.png"/><Relationship Id="rId4" Type="http://schemas.openxmlformats.org/officeDocument/2006/relationships/image" Target="../media/image39.png"/><Relationship Id="rId5"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40.png"/><Relationship Id="rId6"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hyperlink" Target="https://product-social-impact-assessment.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27.png"/><Relationship Id="rId6"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32.jpg"/><Relationship Id="rId12"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10.png"/><Relationship Id="rId9" Type="http://schemas.openxmlformats.org/officeDocument/2006/relationships/image" Target="../media/image24.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3.jpg"/><Relationship Id="rId8" Type="http://schemas.openxmlformats.org/officeDocument/2006/relationships/image" Target="../media/image23.jpg"/></Relationships>
</file>

<file path=ppt/slides/_rels/slide8.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29.png"/><Relationship Id="rId12" Type="http://schemas.openxmlformats.org/officeDocument/2006/relationships/image" Target="../media/image46.jpg"/><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2.png"/><Relationship Id="rId5" Type="http://schemas.openxmlformats.org/officeDocument/2006/relationships/image" Target="../media/image28.png"/><Relationship Id="rId6" Type="http://schemas.openxmlformats.org/officeDocument/2006/relationships/image" Target="../media/image21.png"/><Relationship Id="rId7" Type="http://schemas.openxmlformats.org/officeDocument/2006/relationships/image" Target="../media/image36.png"/><Relationship Id="rId8" Type="http://schemas.openxmlformats.org/officeDocument/2006/relationships/image" Target="../media/image25.png"/></Relationships>
</file>

<file path=ppt/slides/_rels/slide9.xml.rels><?xml version="1.0" encoding="UTF-8" standalone="yes"?><Relationships xmlns="http://schemas.openxmlformats.org/package/2006/relationships"><Relationship Id="rId10" Type="http://schemas.openxmlformats.org/officeDocument/2006/relationships/image" Target="../media/image12.png"/><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31.png"/><Relationship Id="rId9" Type="http://schemas.openxmlformats.org/officeDocument/2006/relationships/image" Target="../media/image37.png"/><Relationship Id="rId5" Type="http://schemas.openxmlformats.org/officeDocument/2006/relationships/image" Target="../media/image48.jp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8"/>
          <p:cNvSpPr txBox="1"/>
          <p:nvPr>
            <p:ph type="ctrTitle"/>
          </p:nvPr>
        </p:nvSpPr>
        <p:spPr>
          <a:xfrm>
            <a:off x="263071" y="3646714"/>
            <a:ext cx="8590500" cy="168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400"/>
              <a:buFont typeface="Calibri"/>
              <a:buNone/>
            </a:pPr>
            <a:r>
              <a:rPr lang="en"/>
              <a:t>Procurement for the Common Good</a:t>
            </a:r>
            <a:endParaRPr/>
          </a:p>
          <a:p>
            <a:pPr indent="0" lvl="0" marL="0" marR="0" rtl="0" algn="ctr">
              <a:lnSpc>
                <a:spcPct val="100000"/>
              </a:lnSpc>
              <a:spcBef>
                <a:spcPts val="0"/>
              </a:spcBef>
              <a:spcAft>
                <a:spcPts val="0"/>
              </a:spcAft>
              <a:buClr>
                <a:schemeClr val="lt1"/>
              </a:buClr>
              <a:buSzPts val="4400"/>
              <a:buFont typeface="Calibri"/>
              <a:buNone/>
            </a:pPr>
            <a:r>
              <a:rPr lang="en" sz="3600"/>
              <a:t>February 18</a:t>
            </a:r>
            <a:r>
              <a:rPr lang="en" sz="3600"/>
              <a:t>, 2021</a:t>
            </a:r>
            <a:endParaRPr sz="3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37"/>
          <p:cNvPicPr preferRelativeResize="0"/>
          <p:nvPr/>
        </p:nvPicPr>
        <p:blipFill rotWithShape="1">
          <a:blip r:embed="rId3">
            <a:alphaModFix/>
          </a:blip>
          <a:srcRect b="0" l="0" r="0" t="0"/>
          <a:stretch/>
        </p:blipFill>
        <p:spPr>
          <a:xfrm>
            <a:off x="151625" y="122225"/>
            <a:ext cx="7884232" cy="5913201"/>
          </a:xfrm>
          <a:prstGeom prst="rect">
            <a:avLst/>
          </a:prstGeom>
          <a:noFill/>
          <a:ln>
            <a:noFill/>
          </a:ln>
        </p:spPr>
      </p:pic>
      <p:sp>
        <p:nvSpPr>
          <p:cNvPr id="293" name="Google Shape;293;p37"/>
          <p:cNvSpPr txBox="1"/>
          <p:nvPr/>
        </p:nvSpPr>
        <p:spPr>
          <a:xfrm>
            <a:off x="5651500" y="6035433"/>
            <a:ext cx="3111500" cy="715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chemeClr val="dk1"/>
                </a:solidFill>
                <a:latin typeface="Calibri"/>
                <a:ea typeface="Calibri"/>
                <a:cs typeface="Calibri"/>
                <a:sym typeface="Calibri"/>
              </a:rPr>
              <a:t>#ForTheCommonGood</a:t>
            </a:r>
            <a:endParaRPr b="1" i="0" sz="24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8"/>
          <p:cNvSpPr txBox="1"/>
          <p:nvPr>
            <p:ph type="title"/>
          </p:nvPr>
        </p:nvSpPr>
        <p:spPr>
          <a:xfrm>
            <a:off x="311725" y="667900"/>
            <a:ext cx="8520600" cy="831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4400">
                <a:latin typeface="Calibri"/>
                <a:ea typeface="Calibri"/>
                <a:cs typeface="Calibri"/>
                <a:sym typeface="Calibri"/>
              </a:rPr>
              <a:t>Overview of Lessons Learned</a:t>
            </a:r>
            <a:endParaRPr sz="4400">
              <a:latin typeface="Calibri"/>
              <a:ea typeface="Calibri"/>
              <a:cs typeface="Calibri"/>
              <a:sym typeface="Calibri"/>
            </a:endParaRPr>
          </a:p>
        </p:txBody>
      </p:sp>
      <p:sp>
        <p:nvSpPr>
          <p:cNvPr id="299" name="Google Shape;299;p38"/>
          <p:cNvSpPr txBox="1"/>
          <p:nvPr>
            <p:ph idx="1" type="body"/>
          </p:nvPr>
        </p:nvSpPr>
        <p:spPr>
          <a:xfrm>
            <a:off x="311700" y="2007600"/>
            <a:ext cx="7651200" cy="410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n" sz="2400">
                <a:latin typeface="Calibri"/>
                <a:ea typeface="Calibri"/>
                <a:cs typeface="Calibri"/>
                <a:sym typeface="Calibri"/>
              </a:rPr>
              <a:t>Link to mission</a:t>
            </a:r>
            <a:endParaRPr sz="2400">
              <a:latin typeface="Calibri"/>
              <a:ea typeface="Calibri"/>
              <a:cs typeface="Calibri"/>
              <a:sym typeface="Calibri"/>
            </a:endParaRPr>
          </a:p>
          <a:p>
            <a:pPr indent="0" lvl="0" marL="0" rtl="0" algn="l">
              <a:lnSpc>
                <a:spcPct val="115000"/>
              </a:lnSpc>
              <a:spcBef>
                <a:spcPts val="1600"/>
              </a:spcBef>
              <a:spcAft>
                <a:spcPts val="0"/>
              </a:spcAft>
              <a:buSzPts val="1300"/>
              <a:buNone/>
            </a:pPr>
            <a:r>
              <a:rPr lang="en" sz="2400">
                <a:latin typeface="Calibri"/>
                <a:ea typeface="Calibri"/>
                <a:cs typeface="Calibri"/>
                <a:sym typeface="Calibri"/>
              </a:rPr>
              <a:t>Find your allies</a:t>
            </a:r>
            <a:endParaRPr sz="2400">
              <a:latin typeface="Calibri"/>
              <a:ea typeface="Calibri"/>
              <a:cs typeface="Calibri"/>
              <a:sym typeface="Calibri"/>
            </a:endParaRPr>
          </a:p>
          <a:p>
            <a:pPr indent="0" lvl="0" marL="0" rtl="0" algn="l">
              <a:lnSpc>
                <a:spcPct val="115000"/>
              </a:lnSpc>
              <a:spcBef>
                <a:spcPts val="1600"/>
              </a:spcBef>
              <a:spcAft>
                <a:spcPts val="0"/>
              </a:spcAft>
              <a:buSzPts val="1300"/>
              <a:buNone/>
            </a:pPr>
            <a:r>
              <a:rPr lang="en" sz="2400">
                <a:latin typeface="Calibri"/>
                <a:ea typeface="Calibri"/>
                <a:cs typeface="Calibri"/>
                <a:sym typeface="Calibri"/>
              </a:rPr>
              <a:t>Set achievable goal</a:t>
            </a:r>
            <a:endParaRPr sz="2400">
              <a:latin typeface="Calibri"/>
              <a:ea typeface="Calibri"/>
              <a:cs typeface="Calibri"/>
              <a:sym typeface="Calibri"/>
            </a:endParaRPr>
          </a:p>
          <a:p>
            <a:pPr indent="0" lvl="0" marL="0" rtl="0" algn="l">
              <a:lnSpc>
                <a:spcPct val="115000"/>
              </a:lnSpc>
              <a:spcBef>
                <a:spcPts val="1600"/>
              </a:spcBef>
              <a:spcAft>
                <a:spcPts val="0"/>
              </a:spcAft>
              <a:buSzPts val="1300"/>
              <a:buNone/>
            </a:pPr>
            <a:r>
              <a:rPr lang="en" sz="2400">
                <a:latin typeface="Calibri"/>
                <a:ea typeface="Calibri"/>
                <a:cs typeface="Calibri"/>
                <a:sym typeface="Calibri"/>
              </a:rPr>
              <a:t>Use SDGs and STAR</a:t>
            </a:r>
            <a:r>
              <a:rPr lang="en" sz="2400"/>
              <a:t>S </a:t>
            </a:r>
            <a:r>
              <a:rPr lang="en" sz="2400">
                <a:latin typeface="Calibri"/>
                <a:ea typeface="Calibri"/>
                <a:cs typeface="Calibri"/>
                <a:sym typeface="Calibri"/>
              </a:rPr>
              <a:t>as framework</a:t>
            </a:r>
            <a:endParaRPr sz="2400">
              <a:latin typeface="Calibri"/>
              <a:ea typeface="Calibri"/>
              <a:cs typeface="Calibri"/>
              <a:sym typeface="Calibri"/>
            </a:endParaRPr>
          </a:p>
          <a:p>
            <a:pPr indent="0" lvl="0" marL="0" rtl="0" algn="l">
              <a:lnSpc>
                <a:spcPct val="115000"/>
              </a:lnSpc>
              <a:spcBef>
                <a:spcPts val="1600"/>
              </a:spcBef>
              <a:spcAft>
                <a:spcPts val="1600"/>
              </a:spcAft>
              <a:buSzPts val="1300"/>
              <a:buNone/>
            </a:pPr>
            <a:r>
              <a:rPr lang="en" sz="2400">
                <a:latin typeface="Calibri"/>
                <a:ea typeface="Calibri"/>
                <a:cs typeface="Calibri"/>
                <a:sym typeface="Calibri"/>
              </a:rPr>
              <a:t>lessons continue...</a:t>
            </a:r>
            <a:endParaRPr sz="24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9"/>
          <p:cNvSpPr txBox="1"/>
          <p:nvPr>
            <p:ph type="title"/>
          </p:nvPr>
        </p:nvSpPr>
        <p:spPr>
          <a:xfrm>
            <a:off x="311700" y="273925"/>
            <a:ext cx="8520600" cy="831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4000">
                <a:latin typeface="Calibri"/>
                <a:ea typeface="Calibri"/>
                <a:cs typeface="Calibri"/>
                <a:sym typeface="Calibri"/>
              </a:rPr>
              <a:t>Aligning Procurement and Mission</a:t>
            </a:r>
            <a:endParaRPr sz="4000">
              <a:latin typeface="Calibri"/>
              <a:ea typeface="Calibri"/>
              <a:cs typeface="Calibri"/>
              <a:sym typeface="Calibri"/>
            </a:endParaRPr>
          </a:p>
        </p:txBody>
      </p:sp>
      <p:sp>
        <p:nvSpPr>
          <p:cNvPr id="305" name="Google Shape;305;p39"/>
          <p:cNvSpPr txBox="1"/>
          <p:nvPr>
            <p:ph idx="1" type="body"/>
          </p:nvPr>
        </p:nvSpPr>
        <p:spPr>
          <a:xfrm>
            <a:off x="311700" y="2007600"/>
            <a:ext cx="8520600" cy="410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t/>
            </a:r>
            <a:endParaRPr sz="2400"/>
          </a:p>
          <a:p>
            <a:pPr indent="0" lvl="0" marL="0" rtl="0" algn="l">
              <a:lnSpc>
                <a:spcPct val="115000"/>
              </a:lnSpc>
              <a:spcBef>
                <a:spcPts val="1600"/>
              </a:spcBef>
              <a:spcAft>
                <a:spcPts val="0"/>
              </a:spcAft>
              <a:buSzPts val="1300"/>
              <a:buNone/>
            </a:pPr>
            <a:r>
              <a:t/>
            </a:r>
            <a:endParaRPr sz="2400"/>
          </a:p>
          <a:p>
            <a:pPr indent="0" lvl="0" marL="0" rtl="0" algn="l">
              <a:lnSpc>
                <a:spcPct val="115000"/>
              </a:lnSpc>
              <a:spcBef>
                <a:spcPts val="1600"/>
              </a:spcBef>
              <a:spcAft>
                <a:spcPts val="1600"/>
              </a:spcAft>
              <a:buSzPts val="1300"/>
              <a:buNone/>
            </a:pPr>
            <a:r>
              <a:t/>
            </a:r>
            <a:endParaRPr sz="2400"/>
          </a:p>
        </p:txBody>
      </p:sp>
      <p:pic>
        <p:nvPicPr>
          <p:cNvPr id="306" name="Google Shape;306;p39"/>
          <p:cNvPicPr preferRelativeResize="0"/>
          <p:nvPr/>
        </p:nvPicPr>
        <p:blipFill rotWithShape="1">
          <a:blip r:embed="rId3">
            <a:alphaModFix/>
          </a:blip>
          <a:srcRect b="0" l="0" r="0" t="0"/>
          <a:stretch/>
        </p:blipFill>
        <p:spPr>
          <a:xfrm>
            <a:off x="-12" y="2067225"/>
            <a:ext cx="5838825" cy="4362450"/>
          </a:xfrm>
          <a:prstGeom prst="rect">
            <a:avLst/>
          </a:prstGeom>
          <a:noFill/>
          <a:ln>
            <a:noFill/>
          </a:ln>
        </p:spPr>
      </p:pic>
      <p:pic>
        <p:nvPicPr>
          <p:cNvPr id="307" name="Google Shape;307;p39"/>
          <p:cNvPicPr preferRelativeResize="0"/>
          <p:nvPr/>
        </p:nvPicPr>
        <p:blipFill rotWithShape="1">
          <a:blip r:embed="rId4">
            <a:alphaModFix/>
          </a:blip>
          <a:srcRect b="0" l="0" r="0" t="0"/>
          <a:stretch/>
        </p:blipFill>
        <p:spPr>
          <a:xfrm>
            <a:off x="5279450" y="1801700"/>
            <a:ext cx="3788350" cy="3788324"/>
          </a:xfrm>
          <a:prstGeom prst="rect">
            <a:avLst/>
          </a:prstGeom>
          <a:noFill/>
          <a:ln>
            <a:noFill/>
          </a:ln>
        </p:spPr>
      </p:pic>
      <p:pic>
        <p:nvPicPr>
          <p:cNvPr id="308" name="Google Shape;308;p39"/>
          <p:cNvPicPr preferRelativeResize="0"/>
          <p:nvPr/>
        </p:nvPicPr>
        <p:blipFill rotWithShape="1">
          <a:blip r:embed="rId5">
            <a:alphaModFix/>
          </a:blip>
          <a:srcRect b="0" l="0" r="0" t="0"/>
          <a:stretch/>
        </p:blipFill>
        <p:spPr>
          <a:xfrm>
            <a:off x="164738" y="6363425"/>
            <a:ext cx="5509361" cy="391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0"/>
          <p:cNvSpPr txBox="1"/>
          <p:nvPr>
            <p:ph type="title"/>
          </p:nvPr>
        </p:nvSpPr>
        <p:spPr>
          <a:xfrm>
            <a:off x="825500" y="820146"/>
            <a:ext cx="7221300"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04B8D"/>
              </a:buClr>
              <a:buSzPts val="4400"/>
              <a:buFont typeface="Calibri"/>
              <a:buNone/>
            </a:pPr>
            <a:r>
              <a:rPr lang="en"/>
              <a:t>External Allies</a:t>
            </a:r>
            <a:endParaRPr/>
          </a:p>
        </p:txBody>
      </p:sp>
      <p:grpSp>
        <p:nvGrpSpPr>
          <p:cNvPr id="315" name="Google Shape;315;p40"/>
          <p:cNvGrpSpPr/>
          <p:nvPr/>
        </p:nvGrpSpPr>
        <p:grpSpPr>
          <a:xfrm>
            <a:off x="825500" y="2216058"/>
            <a:ext cx="7221448" cy="3717968"/>
            <a:chOff x="0" y="69758"/>
            <a:chExt cx="7221448" cy="3717968"/>
          </a:xfrm>
        </p:grpSpPr>
        <p:sp>
          <p:nvSpPr>
            <p:cNvPr id="316" name="Google Shape;316;p40"/>
            <p:cNvSpPr/>
            <p:nvPr/>
          </p:nvSpPr>
          <p:spPr>
            <a:xfrm>
              <a:off x="1391590" y="2380726"/>
              <a:ext cx="1639200" cy="1407000"/>
            </a:xfrm>
            <a:prstGeom prst="hexagon">
              <a:avLst>
                <a:gd fmla="val 25000" name="adj"/>
                <a:gd fmla="val 115470" name="vf"/>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0"/>
            <p:cNvSpPr txBox="1"/>
            <p:nvPr/>
          </p:nvSpPr>
          <p:spPr>
            <a:xfrm>
              <a:off x="1645459" y="2598643"/>
              <a:ext cx="1131600" cy="971400"/>
            </a:xfrm>
            <a:prstGeom prst="rect">
              <a:avLst/>
            </a:prstGeom>
            <a:noFill/>
            <a:ln>
              <a:noFill/>
            </a:ln>
          </p:spPr>
          <p:txBody>
            <a:bodyPr anchorCtr="0" anchor="ctr" bIns="25400" lIns="0" spcFirstLastPara="1" rIns="0" wrap="square" tIns="25400">
              <a:noAutofit/>
            </a:bodyPr>
            <a:lstStyle/>
            <a:p>
              <a:pPr indent="0" lvl="0" marL="0" marR="0" rtl="0" algn="ctr">
                <a:lnSpc>
                  <a:spcPct val="90000"/>
                </a:lnSpc>
                <a:spcBef>
                  <a:spcPts val="0"/>
                </a:spcBef>
                <a:spcAft>
                  <a:spcPts val="0"/>
                </a:spcAft>
                <a:buNone/>
              </a:pPr>
              <a:r>
                <a:rPr b="0" i="0" lang="en" sz="1800" u="none" cap="none" strike="noStrike">
                  <a:solidFill>
                    <a:schemeClr val="lt1"/>
                  </a:solidFill>
                  <a:latin typeface="Arial"/>
                  <a:ea typeface="Arial"/>
                  <a:cs typeface="Arial"/>
                  <a:sym typeface="Arial"/>
                </a:rPr>
                <a:t>Chamber of Commerce</a:t>
              </a:r>
              <a:endParaRPr b="0" i="0" sz="1800" u="none" cap="none" strike="noStrike">
                <a:solidFill>
                  <a:schemeClr val="lt1"/>
                </a:solidFill>
                <a:latin typeface="Arial"/>
                <a:ea typeface="Arial"/>
                <a:cs typeface="Arial"/>
                <a:sym typeface="Arial"/>
              </a:endParaRPr>
            </a:p>
          </p:txBody>
        </p:sp>
        <p:sp>
          <p:nvSpPr>
            <p:cNvPr id="318" name="Google Shape;318;p40"/>
            <p:cNvSpPr/>
            <p:nvPr/>
          </p:nvSpPr>
          <p:spPr>
            <a:xfrm>
              <a:off x="1442863" y="3002529"/>
              <a:ext cx="191400" cy="165000"/>
            </a:xfrm>
            <a:prstGeom prst="hexagon">
              <a:avLst>
                <a:gd fmla="val 25000" name="adj"/>
                <a:gd fmla="val 115470" name="vf"/>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0"/>
            <p:cNvSpPr/>
            <p:nvPr/>
          </p:nvSpPr>
          <p:spPr>
            <a:xfrm>
              <a:off x="0" y="1615830"/>
              <a:ext cx="1639200" cy="1407000"/>
            </a:xfrm>
            <a:prstGeom prst="hexagon">
              <a:avLst>
                <a:gd fmla="val 25000" name="adj"/>
                <a:gd fmla="val 115470" name="vf"/>
              </a:avLst>
            </a:prstGeom>
            <a:blipFill rotWithShape="1">
              <a:blip r:embed="rId3">
                <a:alphaModFix/>
              </a:blip>
              <a:stretch>
                <a:fillRect b="6159" l="12199" r="12209" t="6159"/>
              </a:stretch>
            </a:blip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0"/>
            <p:cNvSpPr/>
            <p:nvPr/>
          </p:nvSpPr>
          <p:spPr>
            <a:xfrm>
              <a:off x="1109950" y="2827844"/>
              <a:ext cx="191400" cy="165000"/>
            </a:xfrm>
            <a:prstGeom prst="hexagon">
              <a:avLst>
                <a:gd fmla="val 25000" name="adj"/>
                <a:gd fmla="val 115470" name="vf"/>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0"/>
            <p:cNvSpPr/>
            <p:nvPr/>
          </p:nvSpPr>
          <p:spPr>
            <a:xfrm>
              <a:off x="2781736" y="1605052"/>
              <a:ext cx="1639200" cy="1407000"/>
            </a:xfrm>
            <a:prstGeom prst="hexagon">
              <a:avLst>
                <a:gd fmla="val 25000" name="adj"/>
                <a:gd fmla="val 115470" name="vf"/>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0"/>
            <p:cNvSpPr txBox="1"/>
            <p:nvPr/>
          </p:nvSpPr>
          <p:spPr>
            <a:xfrm>
              <a:off x="3035605" y="1822969"/>
              <a:ext cx="1131600" cy="971400"/>
            </a:xfrm>
            <a:prstGeom prst="rect">
              <a:avLst/>
            </a:prstGeom>
            <a:noFill/>
            <a:ln>
              <a:noFill/>
            </a:ln>
          </p:spPr>
          <p:txBody>
            <a:bodyPr anchorCtr="0" anchor="ctr" bIns="25400" lIns="0" spcFirstLastPara="1" rIns="0" wrap="square" tIns="25400">
              <a:noAutofit/>
            </a:bodyPr>
            <a:lstStyle/>
            <a:p>
              <a:pPr indent="0" lvl="0" marL="0" marR="0" rtl="0" algn="ctr">
                <a:lnSpc>
                  <a:spcPct val="90000"/>
                </a:lnSpc>
                <a:spcBef>
                  <a:spcPts val="0"/>
                </a:spcBef>
                <a:spcAft>
                  <a:spcPts val="0"/>
                </a:spcAft>
                <a:buNone/>
              </a:pPr>
              <a:r>
                <a:rPr b="0" i="0" lang="en" sz="1800" u="none" cap="none" strike="noStrike">
                  <a:solidFill>
                    <a:schemeClr val="lt1"/>
                  </a:solidFill>
                  <a:latin typeface="Arial"/>
                  <a:ea typeface="Arial"/>
                  <a:cs typeface="Arial"/>
                  <a:sym typeface="Arial"/>
                </a:rPr>
                <a:t>WBE Suppliers</a:t>
              </a:r>
              <a:endParaRPr b="0" i="0" sz="1800" u="none" cap="none" strike="noStrike">
                <a:solidFill>
                  <a:schemeClr val="lt1"/>
                </a:solidFill>
                <a:latin typeface="Arial"/>
                <a:ea typeface="Arial"/>
                <a:cs typeface="Arial"/>
                <a:sym typeface="Arial"/>
              </a:endParaRPr>
            </a:p>
          </p:txBody>
        </p:sp>
        <p:sp>
          <p:nvSpPr>
            <p:cNvPr id="323" name="Google Shape;323;p40"/>
            <p:cNvSpPr/>
            <p:nvPr/>
          </p:nvSpPr>
          <p:spPr>
            <a:xfrm>
              <a:off x="3904685" y="2815579"/>
              <a:ext cx="191400" cy="165000"/>
            </a:xfrm>
            <a:prstGeom prst="hexagon">
              <a:avLst>
                <a:gd fmla="val 25000" name="adj"/>
                <a:gd fmla="val 115470" name="vf"/>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0"/>
            <p:cNvSpPr/>
            <p:nvPr/>
          </p:nvSpPr>
          <p:spPr>
            <a:xfrm>
              <a:off x="4179104" y="2378496"/>
              <a:ext cx="1639200" cy="1407000"/>
            </a:xfrm>
            <a:prstGeom prst="hexagon">
              <a:avLst>
                <a:gd fmla="val 25000" name="adj"/>
                <a:gd fmla="val 115470" name="vf"/>
              </a:avLst>
            </a:prstGeom>
            <a:blipFill rotWithShape="1">
              <a:blip r:embed="rId4">
                <a:alphaModFix/>
              </a:blip>
              <a:stretch>
                <a:fillRect b="31209" l="12199" r="12209" t="31209"/>
              </a:stretch>
            </a:blip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0"/>
            <p:cNvSpPr/>
            <p:nvPr/>
          </p:nvSpPr>
          <p:spPr>
            <a:xfrm>
              <a:off x="4216656" y="3008847"/>
              <a:ext cx="191400" cy="165000"/>
            </a:xfrm>
            <a:prstGeom prst="hexagon">
              <a:avLst>
                <a:gd fmla="val 25000" name="adj"/>
                <a:gd fmla="val 115470" name="vf"/>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0"/>
            <p:cNvSpPr/>
            <p:nvPr/>
          </p:nvSpPr>
          <p:spPr>
            <a:xfrm>
              <a:off x="1391590" y="846846"/>
              <a:ext cx="1639200" cy="1407000"/>
            </a:xfrm>
            <a:prstGeom prst="hexagon">
              <a:avLst>
                <a:gd fmla="val 25000" name="adj"/>
                <a:gd fmla="val 115470" name="vf"/>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0"/>
            <p:cNvSpPr txBox="1"/>
            <p:nvPr/>
          </p:nvSpPr>
          <p:spPr>
            <a:xfrm>
              <a:off x="1645459" y="1064763"/>
              <a:ext cx="1131600" cy="971400"/>
            </a:xfrm>
            <a:prstGeom prst="rect">
              <a:avLst/>
            </a:prstGeom>
            <a:noFill/>
            <a:ln>
              <a:noFill/>
            </a:ln>
          </p:spPr>
          <p:txBody>
            <a:bodyPr anchorCtr="0" anchor="ctr" bIns="25400" lIns="0" spcFirstLastPara="1" rIns="0" wrap="square" tIns="25400">
              <a:noAutofit/>
            </a:bodyPr>
            <a:lstStyle/>
            <a:p>
              <a:pPr indent="0" lvl="0" marL="0" marR="0" rtl="0" algn="ctr">
                <a:lnSpc>
                  <a:spcPct val="90000"/>
                </a:lnSpc>
                <a:spcBef>
                  <a:spcPts val="0"/>
                </a:spcBef>
                <a:spcAft>
                  <a:spcPts val="0"/>
                </a:spcAft>
                <a:buNone/>
              </a:pPr>
              <a:r>
                <a:rPr b="0" i="0" lang="en" sz="1800" u="none" cap="none" strike="noStrike">
                  <a:solidFill>
                    <a:schemeClr val="lt1"/>
                  </a:solidFill>
                  <a:latin typeface="Arial"/>
                  <a:ea typeface="Arial"/>
                  <a:cs typeface="Arial"/>
                  <a:sym typeface="Arial"/>
                </a:rPr>
                <a:t>MBE Suppliers</a:t>
              </a:r>
              <a:endParaRPr b="0" i="0" sz="1800" u="none" cap="none" strike="noStrike">
                <a:solidFill>
                  <a:schemeClr val="lt1"/>
                </a:solidFill>
                <a:latin typeface="Arial"/>
                <a:ea typeface="Arial"/>
                <a:cs typeface="Arial"/>
                <a:sym typeface="Arial"/>
              </a:endParaRPr>
            </a:p>
          </p:txBody>
        </p:sp>
        <p:sp>
          <p:nvSpPr>
            <p:cNvPr id="328" name="Google Shape;328;p40"/>
            <p:cNvSpPr/>
            <p:nvPr/>
          </p:nvSpPr>
          <p:spPr>
            <a:xfrm>
              <a:off x="2507317" y="875836"/>
              <a:ext cx="191400" cy="165000"/>
            </a:xfrm>
            <a:prstGeom prst="hexagon">
              <a:avLst>
                <a:gd fmla="val 25000" name="adj"/>
                <a:gd fmla="val 115470" name="vf"/>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0"/>
            <p:cNvSpPr/>
            <p:nvPr/>
          </p:nvSpPr>
          <p:spPr>
            <a:xfrm>
              <a:off x="2781736" y="69758"/>
              <a:ext cx="1639200" cy="1410000"/>
            </a:xfrm>
            <a:prstGeom prst="hexagon">
              <a:avLst>
                <a:gd fmla="val 25000" name="adj"/>
                <a:gd fmla="val 115470" name="vf"/>
              </a:avLst>
            </a:prstGeom>
            <a:blipFill rotWithShape="1">
              <a:blip r:embed="rId5">
                <a:alphaModFix/>
              </a:blip>
              <a:stretch>
                <a:fillRect b="12499" l="9499" r="9509" t="12499"/>
              </a:stretch>
            </a:blip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0"/>
            <p:cNvSpPr/>
            <p:nvPr/>
          </p:nvSpPr>
          <p:spPr>
            <a:xfrm>
              <a:off x="2819288" y="694833"/>
              <a:ext cx="191400" cy="165000"/>
            </a:xfrm>
            <a:prstGeom prst="hexagon">
              <a:avLst>
                <a:gd fmla="val 25000" name="adj"/>
                <a:gd fmla="val 115470" name="vf"/>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0"/>
            <p:cNvSpPr/>
            <p:nvPr/>
          </p:nvSpPr>
          <p:spPr>
            <a:xfrm>
              <a:off x="4179104" y="844616"/>
              <a:ext cx="1639200" cy="1407000"/>
            </a:xfrm>
            <a:prstGeom prst="hexagon">
              <a:avLst>
                <a:gd fmla="val 25000" name="adj"/>
                <a:gd fmla="val 115470" name="vf"/>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0"/>
            <p:cNvSpPr txBox="1"/>
            <p:nvPr/>
          </p:nvSpPr>
          <p:spPr>
            <a:xfrm>
              <a:off x="4432973" y="1062533"/>
              <a:ext cx="1131600" cy="971400"/>
            </a:xfrm>
            <a:prstGeom prst="rect">
              <a:avLst/>
            </a:prstGeom>
            <a:noFill/>
            <a:ln>
              <a:noFill/>
            </a:ln>
          </p:spPr>
          <p:txBody>
            <a:bodyPr anchorCtr="0" anchor="ctr" bIns="25400" lIns="0" spcFirstLastPara="1" rIns="0" wrap="square" tIns="25400">
              <a:noAutofit/>
            </a:bodyPr>
            <a:lstStyle/>
            <a:p>
              <a:pPr indent="0" lvl="0" marL="0" marR="0" rtl="0" algn="ctr">
                <a:lnSpc>
                  <a:spcPct val="90000"/>
                </a:lnSpc>
                <a:spcBef>
                  <a:spcPts val="0"/>
                </a:spcBef>
                <a:spcAft>
                  <a:spcPts val="0"/>
                </a:spcAft>
                <a:buNone/>
              </a:pPr>
              <a:r>
                <a:rPr lang="en" sz="1800">
                  <a:solidFill>
                    <a:schemeClr val="lt1"/>
                  </a:solidFill>
                </a:rPr>
                <a:t>Supplier RFx</a:t>
              </a:r>
              <a:endParaRPr b="0" i="0" sz="1800" u="none" cap="none" strike="noStrike">
                <a:solidFill>
                  <a:schemeClr val="lt1"/>
                </a:solidFill>
                <a:latin typeface="Arial"/>
                <a:ea typeface="Arial"/>
                <a:cs typeface="Arial"/>
                <a:sym typeface="Arial"/>
              </a:endParaRPr>
            </a:p>
          </p:txBody>
        </p:sp>
        <p:sp>
          <p:nvSpPr>
            <p:cNvPr id="333" name="Google Shape;333;p40"/>
            <p:cNvSpPr/>
            <p:nvPr/>
          </p:nvSpPr>
          <p:spPr>
            <a:xfrm>
              <a:off x="5588748" y="1465676"/>
              <a:ext cx="191400" cy="165000"/>
            </a:xfrm>
            <a:prstGeom prst="hexagon">
              <a:avLst>
                <a:gd fmla="val 25000" name="adj"/>
                <a:gd fmla="val 115470" name="vf"/>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0"/>
            <p:cNvSpPr/>
            <p:nvPr/>
          </p:nvSpPr>
          <p:spPr>
            <a:xfrm>
              <a:off x="5582248" y="1618060"/>
              <a:ext cx="1639200" cy="1407000"/>
            </a:xfrm>
            <a:prstGeom prst="hexagon">
              <a:avLst>
                <a:gd fmla="val 25000" name="adj"/>
                <a:gd fmla="val 115470" name="vf"/>
              </a:avLst>
            </a:prstGeom>
            <a:solidFill>
              <a:schemeClr val="lt1">
                <a:alpha val="89800"/>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0"/>
            <p:cNvSpPr/>
            <p:nvPr/>
          </p:nvSpPr>
          <p:spPr>
            <a:xfrm>
              <a:off x="5912995" y="1642962"/>
              <a:ext cx="191400" cy="165000"/>
            </a:xfrm>
            <a:prstGeom prst="hexagon">
              <a:avLst>
                <a:gd fmla="val 25000" name="adj"/>
                <a:gd fmla="val 115470" name="vf"/>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36" name="Google Shape;336;p40"/>
          <p:cNvPicPr preferRelativeResize="0"/>
          <p:nvPr/>
        </p:nvPicPr>
        <p:blipFill>
          <a:blip r:embed="rId6">
            <a:alphaModFix/>
          </a:blip>
          <a:stretch>
            <a:fillRect/>
          </a:stretch>
        </p:blipFill>
        <p:spPr>
          <a:xfrm>
            <a:off x="6542250" y="4245875"/>
            <a:ext cx="1346325" cy="417300"/>
          </a:xfrm>
          <a:prstGeom prst="rect">
            <a:avLst/>
          </a:prstGeom>
          <a:noFill/>
          <a:ln cap="flat" cmpd="sng" w="25400">
            <a:solidFill>
              <a:schemeClr val="accent1"/>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1"/>
          <p:cNvSpPr txBox="1"/>
          <p:nvPr>
            <p:ph type="title"/>
          </p:nvPr>
        </p:nvSpPr>
        <p:spPr>
          <a:xfrm>
            <a:off x="825500" y="820146"/>
            <a:ext cx="7221300" cy="11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4B8D"/>
              </a:buClr>
              <a:buSzPts val="3600"/>
              <a:buFont typeface="Calibri"/>
              <a:buNone/>
            </a:pPr>
            <a:r>
              <a:rPr lang="en" sz="3600"/>
              <a:t>Journey Towards Sustainable Purchasing Goals</a:t>
            </a:r>
            <a:endParaRPr sz="3600">
              <a:latin typeface="Calibri"/>
              <a:ea typeface="Calibri"/>
              <a:cs typeface="Calibri"/>
              <a:sym typeface="Calibri"/>
            </a:endParaRPr>
          </a:p>
        </p:txBody>
      </p:sp>
      <p:sp>
        <p:nvSpPr>
          <p:cNvPr id="342" name="Google Shape;342;p41"/>
          <p:cNvSpPr txBox="1"/>
          <p:nvPr>
            <p:ph idx="1" type="body"/>
          </p:nvPr>
        </p:nvSpPr>
        <p:spPr>
          <a:xfrm>
            <a:off x="843084" y="2145708"/>
            <a:ext cx="7221300" cy="385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400"/>
              <a:buNone/>
            </a:pPr>
            <a:r>
              <a:rPr lang="en" sz="2400"/>
              <a:t>Renewed the Procurement and Payable Services Policy</a:t>
            </a:r>
            <a:endParaRPr sz="2400"/>
          </a:p>
          <a:p>
            <a:pPr indent="-381000" lvl="0" marL="457200" rtl="0" algn="l">
              <a:spcBef>
                <a:spcPts val="1600"/>
              </a:spcBef>
              <a:spcAft>
                <a:spcPts val="0"/>
              </a:spcAft>
              <a:buClr>
                <a:schemeClr val="dk1"/>
              </a:buClr>
              <a:buSzPts val="2400"/>
              <a:buChar char="-"/>
            </a:pPr>
            <a:r>
              <a:rPr lang="en" sz="2400"/>
              <a:t>Updated website with Sustainability accomplishments </a:t>
            </a:r>
            <a:endParaRPr sz="2400"/>
          </a:p>
          <a:p>
            <a:pPr indent="0" lvl="0" marL="0" rtl="0" algn="l">
              <a:spcBef>
                <a:spcPts val="1600"/>
              </a:spcBef>
              <a:spcAft>
                <a:spcPts val="0"/>
              </a:spcAft>
              <a:buClr>
                <a:schemeClr val="dk1"/>
              </a:buClr>
              <a:buSzPts val="2400"/>
              <a:buNone/>
            </a:pPr>
            <a:r>
              <a:rPr lang="en" sz="2400"/>
              <a:t>Established Scorecard that includes “Common Good” metrics</a:t>
            </a:r>
            <a:endParaRPr sz="2400"/>
          </a:p>
          <a:p>
            <a:pPr indent="-381000" lvl="0" marL="457200" rtl="0" algn="l">
              <a:spcBef>
                <a:spcPts val="1600"/>
              </a:spcBef>
              <a:spcAft>
                <a:spcPts val="0"/>
              </a:spcAft>
              <a:buClr>
                <a:schemeClr val="dk1"/>
              </a:buClr>
              <a:buSzPts val="2400"/>
              <a:buChar char="-"/>
            </a:pPr>
            <a:r>
              <a:rPr lang="en" sz="2400"/>
              <a:t>Local, Small Business, Diverse and Green Spend</a:t>
            </a:r>
            <a:endParaRPr sz="2400"/>
          </a:p>
          <a:p>
            <a:pPr indent="0" lvl="0" marL="0" rtl="0" algn="l">
              <a:spcBef>
                <a:spcPts val="1600"/>
              </a:spcBef>
              <a:spcAft>
                <a:spcPts val="0"/>
              </a:spcAft>
              <a:buClr>
                <a:schemeClr val="dk1"/>
              </a:buClr>
              <a:buSzPts val="2400"/>
              <a:buNone/>
            </a:pPr>
            <a:r>
              <a:rPr lang="en" sz="2400"/>
              <a:t>Recognized Suppliers with Fair and Ethical Supply Chains</a:t>
            </a:r>
            <a:endParaRPr sz="2400"/>
          </a:p>
          <a:p>
            <a:pPr indent="-381000" lvl="0" marL="457200" rtl="0" algn="l">
              <a:spcBef>
                <a:spcPts val="1600"/>
              </a:spcBef>
              <a:spcAft>
                <a:spcPts val="0"/>
              </a:spcAft>
              <a:buSzPts val="2400"/>
              <a:buChar char="-"/>
            </a:pPr>
            <a:r>
              <a:rPr lang="en" sz="2400"/>
              <a:t>New COVID supply chains </a:t>
            </a:r>
            <a:endParaRPr sz="2400"/>
          </a:p>
          <a:p>
            <a:pPr indent="0" lvl="0" marL="0" rtl="0" algn="l">
              <a:spcBef>
                <a:spcPts val="1600"/>
              </a:spcBef>
              <a:spcAft>
                <a:spcPts val="0"/>
              </a:spcAft>
              <a:buClr>
                <a:schemeClr val="dk1"/>
              </a:buClr>
              <a:buSzPts val="2400"/>
              <a:buNone/>
            </a:pPr>
            <a:r>
              <a:rPr lang="en" sz="2400"/>
              <a:t>- </a:t>
            </a:r>
            <a:endParaRPr sz="2400"/>
          </a:p>
          <a:p>
            <a:pPr indent="-228600" lvl="0" marL="457200" rtl="0" algn="l">
              <a:spcBef>
                <a:spcPts val="1600"/>
              </a:spcBef>
              <a:spcAft>
                <a:spcPts val="0"/>
              </a:spcAft>
              <a:buClr>
                <a:schemeClr val="dk1"/>
              </a:buClr>
              <a:buSzPts val="2400"/>
              <a:buNone/>
            </a:pPr>
            <a:r>
              <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2"/>
          <p:cNvSpPr txBox="1"/>
          <p:nvPr>
            <p:ph type="title"/>
          </p:nvPr>
        </p:nvSpPr>
        <p:spPr>
          <a:xfrm>
            <a:off x="825500" y="820146"/>
            <a:ext cx="7221300" cy="11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4B8D"/>
              </a:buClr>
              <a:buSzPts val="3600"/>
              <a:buFont typeface="Calibri"/>
              <a:buNone/>
            </a:pPr>
            <a:r>
              <a:rPr lang="en" sz="3600">
                <a:latin typeface="Calibri"/>
                <a:ea typeface="Calibri"/>
                <a:cs typeface="Calibri"/>
                <a:sym typeface="Calibri"/>
              </a:rPr>
              <a:t>Supplier Initiatives </a:t>
            </a:r>
            <a:r>
              <a:rPr lang="en" sz="3600"/>
              <a:t>Beyond </a:t>
            </a:r>
            <a:r>
              <a:rPr lang="en" sz="3600">
                <a:latin typeface="Calibri"/>
                <a:ea typeface="Calibri"/>
                <a:cs typeface="Calibri"/>
                <a:sym typeface="Calibri"/>
              </a:rPr>
              <a:t>STARS</a:t>
            </a:r>
            <a:endParaRPr sz="3600">
              <a:latin typeface="Calibri"/>
              <a:ea typeface="Calibri"/>
              <a:cs typeface="Calibri"/>
              <a:sym typeface="Calibri"/>
            </a:endParaRPr>
          </a:p>
        </p:txBody>
      </p:sp>
      <p:sp>
        <p:nvSpPr>
          <p:cNvPr id="348" name="Google Shape;348;p42"/>
          <p:cNvSpPr txBox="1"/>
          <p:nvPr>
            <p:ph idx="1" type="body"/>
          </p:nvPr>
        </p:nvSpPr>
        <p:spPr>
          <a:xfrm>
            <a:off x="825500" y="2145708"/>
            <a:ext cx="7221300" cy="3857400"/>
          </a:xfrm>
          <a:prstGeom prst="rect">
            <a:avLst/>
          </a:prstGeom>
          <a:noFill/>
          <a:ln>
            <a:noFill/>
          </a:ln>
        </p:spPr>
        <p:txBody>
          <a:bodyPr anchorCtr="0" anchor="t" bIns="91425" lIns="91425" spcFirstLastPara="1" rIns="91425" wrap="square" tIns="91425">
            <a:noAutofit/>
          </a:bodyPr>
          <a:lstStyle/>
          <a:p>
            <a:pPr indent="0" lvl="0" marL="0" rtl="0" algn="l">
              <a:spcBef>
                <a:spcPts val="1600"/>
              </a:spcBef>
              <a:spcAft>
                <a:spcPts val="0"/>
              </a:spcAft>
              <a:buClr>
                <a:schemeClr val="dk1"/>
              </a:buClr>
              <a:buSzPts val="2400"/>
              <a:buNone/>
            </a:pPr>
            <a:r>
              <a:rPr lang="en" sz="2400"/>
              <a:t>2019 Recipient of Office Depot’s Leadership in Greener Purchasing Award</a:t>
            </a:r>
            <a:endParaRPr/>
          </a:p>
          <a:p>
            <a:pPr indent="0" lvl="0" marL="0" rtl="0" algn="l">
              <a:spcBef>
                <a:spcPts val="3200"/>
              </a:spcBef>
              <a:spcAft>
                <a:spcPts val="0"/>
              </a:spcAft>
              <a:buClr>
                <a:schemeClr val="dk1"/>
              </a:buClr>
              <a:buSzPts val="2400"/>
              <a:buNone/>
            </a:pPr>
            <a:r>
              <a:rPr lang="en" sz="2400"/>
              <a:t>Vehicle Fleet Management initiatives to reduce carbon footprint</a:t>
            </a:r>
            <a:endParaRPr/>
          </a:p>
          <a:p>
            <a:pPr indent="0" lvl="0" marL="0" rtl="0" algn="l">
              <a:spcBef>
                <a:spcPts val="3200"/>
              </a:spcBef>
              <a:spcAft>
                <a:spcPts val="1600"/>
              </a:spcAft>
              <a:buClr>
                <a:schemeClr val="dk1"/>
              </a:buClr>
              <a:buSzPts val="2400"/>
              <a:buNone/>
            </a:pPr>
            <a:r>
              <a:rPr lang="en" sz="2400"/>
              <a:t>Steelcase Furniture Visit to Grand Rapids in part to understand how to define </a:t>
            </a:r>
            <a:r>
              <a:rPr lang="en" sz="2400" u="sng">
                <a:solidFill>
                  <a:schemeClr val="hlink"/>
                </a:solidFill>
                <a:hlinkClick r:id="rId3"/>
              </a:rPr>
              <a:t>Social Life Cycle Assessment</a:t>
            </a:r>
            <a:r>
              <a:rPr lang="en" sz="2400"/>
              <a:t> of a product as well as how office design and furniture links to employee and student health goals </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3"/>
          <p:cNvSpPr txBox="1"/>
          <p:nvPr>
            <p:ph type="title"/>
          </p:nvPr>
        </p:nvSpPr>
        <p:spPr>
          <a:xfrm>
            <a:off x="311725" y="667900"/>
            <a:ext cx="8520600" cy="831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600">
                <a:latin typeface="Calibri"/>
                <a:ea typeface="Calibri"/>
                <a:cs typeface="Calibri"/>
                <a:sym typeface="Calibri"/>
              </a:rPr>
              <a:t>Contact:</a:t>
            </a:r>
            <a:endParaRPr sz="3600">
              <a:latin typeface="Calibri"/>
              <a:ea typeface="Calibri"/>
              <a:cs typeface="Calibri"/>
              <a:sym typeface="Calibri"/>
            </a:endParaRPr>
          </a:p>
        </p:txBody>
      </p:sp>
      <p:sp>
        <p:nvSpPr>
          <p:cNvPr id="354" name="Google Shape;354;p43"/>
          <p:cNvSpPr txBox="1"/>
          <p:nvPr>
            <p:ph idx="1" type="body"/>
          </p:nvPr>
        </p:nvSpPr>
        <p:spPr>
          <a:xfrm>
            <a:off x="495275" y="2495525"/>
            <a:ext cx="6567600" cy="206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b="1" lang="en" sz="2000">
                <a:solidFill>
                  <a:schemeClr val="dk1"/>
                </a:solidFill>
                <a:latin typeface="Calibri"/>
                <a:ea typeface="Calibri"/>
                <a:cs typeface="Calibri"/>
                <a:sym typeface="Calibri"/>
              </a:rPr>
              <a:t>Leah Ceperley </a:t>
            </a:r>
            <a:r>
              <a:rPr b="1" lang="en" sz="1600">
                <a:solidFill>
                  <a:schemeClr val="dk1"/>
                </a:solidFill>
                <a:latin typeface="Calibri"/>
                <a:ea typeface="Calibri"/>
                <a:cs typeface="Calibri"/>
                <a:sym typeface="Calibri"/>
              </a:rPr>
              <a:t>(</a:t>
            </a:r>
            <a:r>
              <a:rPr lang="en" sz="1600">
                <a:solidFill>
                  <a:srgbClr val="202124"/>
                </a:solidFill>
              </a:rPr>
              <a:t>l</a:t>
            </a:r>
            <a:r>
              <a:rPr lang="en" sz="1600">
                <a:solidFill>
                  <a:srgbClr val="202124"/>
                </a:solidFill>
                <a:highlight>
                  <a:srgbClr val="FFFFFF"/>
                </a:highlight>
                <a:latin typeface="Calibri"/>
                <a:ea typeface="Calibri"/>
                <a:cs typeface="Calibri"/>
                <a:sym typeface="Calibri"/>
              </a:rPr>
              <a:t>ceperley1@udayton.edu)</a:t>
            </a:r>
            <a:endParaRPr b="1" sz="1600">
              <a:solidFill>
                <a:schemeClr val="dk1"/>
              </a:solidFill>
              <a:latin typeface="Calibri"/>
              <a:ea typeface="Calibri"/>
              <a:cs typeface="Calibri"/>
              <a:sym typeface="Calibri"/>
            </a:endParaRPr>
          </a:p>
          <a:p>
            <a:pPr indent="457200" lvl="0" marL="0" marR="0" rtl="0" algn="l">
              <a:lnSpc>
                <a:spcPct val="115000"/>
              </a:lnSpc>
              <a:spcBef>
                <a:spcPts val="0"/>
              </a:spcBef>
              <a:spcAft>
                <a:spcPts val="0"/>
              </a:spcAft>
              <a:buSzPts val="1300"/>
              <a:buNone/>
            </a:pPr>
            <a:r>
              <a:rPr lang="en" sz="1800">
                <a:solidFill>
                  <a:schemeClr val="dk1"/>
                </a:solidFill>
                <a:latin typeface="Calibri"/>
                <a:ea typeface="Calibri"/>
                <a:cs typeface="Calibri"/>
                <a:sym typeface="Calibri"/>
              </a:rPr>
              <a:t>Sustainability Planning and Evaluation Manager</a:t>
            </a:r>
            <a:endParaRPr sz="1800">
              <a:solidFill>
                <a:schemeClr val="dk1"/>
              </a:solidFill>
              <a:latin typeface="Calibri"/>
              <a:ea typeface="Calibri"/>
              <a:cs typeface="Calibri"/>
              <a:sym typeface="Calibri"/>
            </a:endParaRPr>
          </a:p>
          <a:p>
            <a:pPr indent="0" lvl="0" marL="0" marR="0" rtl="0" algn="l">
              <a:lnSpc>
                <a:spcPct val="115000"/>
              </a:lnSpc>
              <a:spcBef>
                <a:spcPts val="0"/>
              </a:spcBef>
              <a:spcAft>
                <a:spcPts val="0"/>
              </a:spcAft>
              <a:buSzPts val="1300"/>
              <a:buNone/>
            </a:pPr>
            <a:r>
              <a:t/>
            </a:r>
            <a:endParaRPr b="1" sz="1200">
              <a:solidFill>
                <a:schemeClr val="dk1"/>
              </a:solidFill>
              <a:latin typeface="Calibri"/>
              <a:ea typeface="Calibri"/>
              <a:cs typeface="Calibri"/>
              <a:sym typeface="Calibri"/>
            </a:endParaRPr>
          </a:p>
          <a:p>
            <a:pPr indent="0" lvl="0" marL="0" marR="0" rtl="0" algn="l">
              <a:lnSpc>
                <a:spcPct val="115000"/>
              </a:lnSpc>
              <a:spcBef>
                <a:spcPts val="0"/>
              </a:spcBef>
              <a:spcAft>
                <a:spcPts val="0"/>
              </a:spcAft>
              <a:buSzPts val="1300"/>
              <a:buNone/>
            </a:pPr>
            <a:r>
              <a:rPr b="1" lang="en" sz="2000">
                <a:solidFill>
                  <a:schemeClr val="dk1"/>
                </a:solidFill>
                <a:latin typeface="Calibri"/>
                <a:ea typeface="Calibri"/>
                <a:cs typeface="Calibri"/>
                <a:sym typeface="Calibri"/>
              </a:rPr>
              <a:t>Sara Harrison </a:t>
            </a:r>
            <a:r>
              <a:rPr b="1" lang="en" sz="1600">
                <a:solidFill>
                  <a:schemeClr val="dk1"/>
                </a:solidFill>
                <a:latin typeface="Calibri"/>
                <a:ea typeface="Calibri"/>
                <a:cs typeface="Calibri"/>
                <a:sym typeface="Calibri"/>
              </a:rPr>
              <a:t>(</a:t>
            </a:r>
            <a:r>
              <a:rPr lang="en" sz="1600">
                <a:solidFill>
                  <a:srgbClr val="202124"/>
                </a:solidFill>
                <a:highlight>
                  <a:srgbClr val="FFFFFF"/>
                </a:highlight>
                <a:latin typeface="Calibri"/>
                <a:ea typeface="Calibri"/>
                <a:cs typeface="Calibri"/>
                <a:sym typeface="Calibri"/>
              </a:rPr>
              <a:t>sharrison2@udayton.edu)</a:t>
            </a:r>
            <a:endParaRPr b="1" sz="1600">
              <a:solidFill>
                <a:schemeClr val="dk1"/>
              </a:solidFill>
              <a:latin typeface="Calibri"/>
              <a:ea typeface="Calibri"/>
              <a:cs typeface="Calibri"/>
              <a:sym typeface="Calibri"/>
            </a:endParaRPr>
          </a:p>
          <a:p>
            <a:pPr indent="0" lvl="0" marL="457200" marR="0" rtl="0" algn="l">
              <a:lnSpc>
                <a:spcPct val="115000"/>
              </a:lnSpc>
              <a:spcBef>
                <a:spcPts val="0"/>
              </a:spcBef>
              <a:spcAft>
                <a:spcPts val="0"/>
              </a:spcAft>
              <a:buSzPts val="1300"/>
              <a:buNone/>
            </a:pPr>
            <a:r>
              <a:rPr lang="en" sz="1800">
                <a:solidFill>
                  <a:schemeClr val="dk1"/>
                </a:solidFill>
                <a:latin typeface="Calibri"/>
                <a:ea typeface="Calibri"/>
                <a:cs typeface="Calibri"/>
                <a:sym typeface="Calibri"/>
              </a:rPr>
              <a:t>Executive Director, Procurement and Payable Services</a:t>
            </a:r>
            <a:endParaRPr sz="1800">
              <a:solidFill>
                <a:schemeClr val="dk1"/>
              </a:solidFill>
              <a:latin typeface="Calibri"/>
              <a:ea typeface="Calibri"/>
              <a:cs typeface="Calibri"/>
              <a:sym typeface="Calibri"/>
            </a:endParaRPr>
          </a:p>
          <a:p>
            <a:pPr indent="0" lvl="0" marL="457200" marR="0" rtl="0" algn="l">
              <a:lnSpc>
                <a:spcPct val="115000"/>
              </a:lnSpc>
              <a:spcBef>
                <a:spcPts val="0"/>
              </a:spcBef>
              <a:spcAft>
                <a:spcPts val="0"/>
              </a:spcAft>
              <a:buSzPts val="1300"/>
              <a:buNone/>
            </a:pPr>
            <a:r>
              <a:t/>
            </a:r>
            <a:endParaRPr b="1" sz="1200">
              <a:solidFill>
                <a:schemeClr val="dk1"/>
              </a:solidFill>
              <a:latin typeface="Calibri"/>
              <a:ea typeface="Calibri"/>
              <a:cs typeface="Calibri"/>
              <a:sym typeface="Calibri"/>
            </a:endParaRPr>
          </a:p>
          <a:p>
            <a:pPr indent="457200" lvl="0" marL="0" rtl="0" algn="l">
              <a:lnSpc>
                <a:spcPct val="115000"/>
              </a:lnSpc>
              <a:spcBef>
                <a:spcPts val="0"/>
              </a:spcBef>
              <a:spcAft>
                <a:spcPts val="0"/>
              </a:spcAft>
              <a:buSzPts val="1300"/>
              <a:buNone/>
            </a:pPr>
            <a:r>
              <a:t/>
            </a:r>
            <a:endParaRPr sz="1800">
              <a:solidFill>
                <a:schemeClr val="dk1"/>
              </a:solidFill>
              <a:latin typeface="Calibri"/>
              <a:ea typeface="Calibri"/>
              <a:cs typeface="Calibri"/>
              <a:sym typeface="Calibri"/>
            </a:endParaRPr>
          </a:p>
          <a:p>
            <a:pPr indent="0" lvl="0" marL="0" marR="0" rtl="0" algn="l">
              <a:lnSpc>
                <a:spcPct val="115000"/>
              </a:lnSpc>
              <a:spcBef>
                <a:spcPts val="0"/>
              </a:spcBef>
              <a:spcAft>
                <a:spcPts val="0"/>
              </a:spcAft>
              <a:buSzPts val="1300"/>
              <a:buNone/>
            </a:pPr>
            <a:r>
              <a:t/>
            </a:r>
            <a:endParaRPr sz="1200">
              <a:solidFill>
                <a:schemeClr val="dk1"/>
              </a:solidFill>
              <a:latin typeface="Calibri"/>
              <a:ea typeface="Calibri"/>
              <a:cs typeface="Calibri"/>
              <a:sym typeface="Calibri"/>
            </a:endParaRPr>
          </a:p>
        </p:txBody>
      </p:sp>
      <p:pic>
        <p:nvPicPr>
          <p:cNvPr id="355" name="Google Shape;355;p43"/>
          <p:cNvPicPr preferRelativeResize="0"/>
          <p:nvPr/>
        </p:nvPicPr>
        <p:blipFill rotWithShape="1">
          <a:blip r:embed="rId3">
            <a:alphaModFix/>
          </a:blip>
          <a:srcRect b="0" l="0" r="0" t="0"/>
          <a:stretch/>
        </p:blipFill>
        <p:spPr>
          <a:xfrm>
            <a:off x="7062875" y="4555613"/>
            <a:ext cx="1872775" cy="20600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9"/>
          <p:cNvSpPr txBox="1"/>
          <p:nvPr>
            <p:ph type="title"/>
          </p:nvPr>
        </p:nvSpPr>
        <p:spPr>
          <a:xfrm>
            <a:off x="339875" y="223400"/>
            <a:ext cx="3704400" cy="273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600"/>
              <a:t>Integrated Team</a:t>
            </a:r>
            <a:endParaRPr b="1" sz="3600">
              <a:latin typeface="Calibri"/>
              <a:ea typeface="Calibri"/>
              <a:cs typeface="Calibri"/>
              <a:sym typeface="Calibri"/>
            </a:endParaRPr>
          </a:p>
        </p:txBody>
      </p:sp>
      <p:sp>
        <p:nvSpPr>
          <p:cNvPr id="165" name="Google Shape;165;p29"/>
          <p:cNvSpPr txBox="1"/>
          <p:nvPr>
            <p:ph idx="2" type="body"/>
          </p:nvPr>
        </p:nvSpPr>
        <p:spPr>
          <a:xfrm>
            <a:off x="90275" y="1278833"/>
            <a:ext cx="4415100" cy="546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b="1" lang="en" sz="1800">
                <a:solidFill>
                  <a:srgbClr val="F3F3F3"/>
                </a:solidFill>
                <a:latin typeface="Calibri"/>
                <a:ea typeface="Calibri"/>
                <a:cs typeface="Calibri"/>
                <a:sym typeface="Calibri"/>
              </a:rPr>
              <a:t>Leah Ceperley</a:t>
            </a:r>
            <a:endParaRPr b="1" sz="1800">
              <a:solidFill>
                <a:srgbClr val="F3F3F3"/>
              </a:solidFill>
              <a:latin typeface="Calibri"/>
              <a:ea typeface="Calibri"/>
              <a:cs typeface="Calibri"/>
              <a:sym typeface="Calibri"/>
            </a:endParaRPr>
          </a:p>
          <a:p>
            <a:pPr indent="457200" lvl="0" marL="0" marR="0" rtl="0" algn="l">
              <a:lnSpc>
                <a:spcPct val="115000"/>
              </a:lnSpc>
              <a:spcBef>
                <a:spcPts val="0"/>
              </a:spcBef>
              <a:spcAft>
                <a:spcPts val="0"/>
              </a:spcAft>
              <a:buSzPts val="1300"/>
              <a:buNone/>
            </a:pPr>
            <a:r>
              <a:rPr lang="en" sz="1600">
                <a:solidFill>
                  <a:srgbClr val="F3F3F3"/>
                </a:solidFill>
                <a:latin typeface="Calibri"/>
                <a:ea typeface="Calibri"/>
                <a:cs typeface="Calibri"/>
                <a:sym typeface="Calibri"/>
              </a:rPr>
              <a:t>Sustainability Planning </a:t>
            </a:r>
            <a:r>
              <a:rPr lang="en" sz="1600">
                <a:solidFill>
                  <a:srgbClr val="F3F3F3"/>
                </a:solidFill>
              </a:rPr>
              <a:t>&amp; </a:t>
            </a:r>
            <a:r>
              <a:rPr lang="en" sz="1600">
                <a:solidFill>
                  <a:srgbClr val="F3F3F3"/>
                </a:solidFill>
                <a:latin typeface="Calibri"/>
                <a:ea typeface="Calibri"/>
                <a:cs typeface="Calibri"/>
                <a:sym typeface="Calibri"/>
              </a:rPr>
              <a:t>Evaluation Manager</a:t>
            </a:r>
            <a:endParaRPr sz="1600">
              <a:solidFill>
                <a:srgbClr val="F3F3F3"/>
              </a:solidFill>
              <a:latin typeface="Calibri"/>
              <a:ea typeface="Calibri"/>
              <a:cs typeface="Calibri"/>
              <a:sym typeface="Calibri"/>
            </a:endParaRPr>
          </a:p>
          <a:p>
            <a:pPr indent="0" lvl="0" marL="0" marR="0" rtl="0" algn="l">
              <a:lnSpc>
                <a:spcPct val="115000"/>
              </a:lnSpc>
              <a:spcBef>
                <a:spcPts val="0"/>
              </a:spcBef>
              <a:spcAft>
                <a:spcPts val="0"/>
              </a:spcAft>
              <a:buSzPts val="1300"/>
              <a:buNone/>
            </a:pPr>
            <a:r>
              <a:t/>
            </a:r>
            <a:endParaRPr b="1" sz="1000">
              <a:solidFill>
                <a:srgbClr val="F3F3F3"/>
              </a:solidFill>
              <a:latin typeface="Calibri"/>
              <a:ea typeface="Calibri"/>
              <a:cs typeface="Calibri"/>
              <a:sym typeface="Calibri"/>
            </a:endParaRPr>
          </a:p>
          <a:p>
            <a:pPr indent="0" lvl="0" marL="0" marR="0" rtl="0" algn="l">
              <a:lnSpc>
                <a:spcPct val="115000"/>
              </a:lnSpc>
              <a:spcBef>
                <a:spcPts val="0"/>
              </a:spcBef>
              <a:spcAft>
                <a:spcPts val="0"/>
              </a:spcAft>
              <a:buSzPts val="1300"/>
              <a:buNone/>
            </a:pPr>
            <a:r>
              <a:rPr b="1" lang="en" sz="1800">
                <a:solidFill>
                  <a:srgbClr val="F3F3F3"/>
                </a:solidFill>
                <a:latin typeface="Calibri"/>
                <a:ea typeface="Calibri"/>
                <a:cs typeface="Calibri"/>
                <a:sym typeface="Calibri"/>
              </a:rPr>
              <a:t>Sara Harrison</a:t>
            </a:r>
            <a:endParaRPr b="1" sz="1800">
              <a:solidFill>
                <a:srgbClr val="F3F3F3"/>
              </a:solidFill>
              <a:latin typeface="Calibri"/>
              <a:ea typeface="Calibri"/>
              <a:cs typeface="Calibri"/>
              <a:sym typeface="Calibri"/>
            </a:endParaRPr>
          </a:p>
          <a:p>
            <a:pPr indent="0" lvl="0" marL="457200" marR="0" rtl="0" algn="l">
              <a:lnSpc>
                <a:spcPct val="115000"/>
              </a:lnSpc>
              <a:spcBef>
                <a:spcPts val="0"/>
              </a:spcBef>
              <a:spcAft>
                <a:spcPts val="0"/>
              </a:spcAft>
              <a:buSzPts val="1300"/>
              <a:buNone/>
            </a:pPr>
            <a:r>
              <a:rPr lang="en" sz="1600">
                <a:solidFill>
                  <a:srgbClr val="F3F3F3"/>
                </a:solidFill>
                <a:latin typeface="Calibri"/>
                <a:ea typeface="Calibri"/>
                <a:cs typeface="Calibri"/>
                <a:sym typeface="Calibri"/>
              </a:rPr>
              <a:t>Executive Director, Procurement &amp; Payable Services</a:t>
            </a:r>
            <a:endParaRPr sz="1600">
              <a:solidFill>
                <a:srgbClr val="F3F3F3"/>
              </a:solidFill>
              <a:latin typeface="Calibri"/>
              <a:ea typeface="Calibri"/>
              <a:cs typeface="Calibri"/>
              <a:sym typeface="Calibri"/>
            </a:endParaRPr>
          </a:p>
          <a:p>
            <a:pPr indent="0" lvl="0" marL="457200" marR="0" rtl="0" algn="l">
              <a:lnSpc>
                <a:spcPct val="115000"/>
              </a:lnSpc>
              <a:spcBef>
                <a:spcPts val="0"/>
              </a:spcBef>
              <a:spcAft>
                <a:spcPts val="0"/>
              </a:spcAft>
              <a:buSzPts val="1300"/>
              <a:buNone/>
            </a:pPr>
            <a:r>
              <a:t/>
            </a:r>
            <a:endParaRPr b="1" sz="1000">
              <a:solidFill>
                <a:srgbClr val="F3F3F3"/>
              </a:solidFill>
              <a:latin typeface="Calibri"/>
              <a:ea typeface="Calibri"/>
              <a:cs typeface="Calibri"/>
              <a:sym typeface="Calibri"/>
            </a:endParaRPr>
          </a:p>
          <a:p>
            <a:pPr indent="0" lvl="0" marL="0" marR="0" rtl="0" algn="l">
              <a:lnSpc>
                <a:spcPct val="115000"/>
              </a:lnSpc>
              <a:spcBef>
                <a:spcPts val="0"/>
              </a:spcBef>
              <a:spcAft>
                <a:spcPts val="0"/>
              </a:spcAft>
              <a:buSzPts val="1300"/>
              <a:buNone/>
            </a:pPr>
            <a:r>
              <a:rPr b="1" lang="en" sz="1800">
                <a:solidFill>
                  <a:srgbClr val="F3F3F3"/>
                </a:solidFill>
                <a:latin typeface="Calibri"/>
                <a:ea typeface="Calibri"/>
                <a:cs typeface="Calibri"/>
                <a:sym typeface="Calibri"/>
              </a:rPr>
              <a:t>Steve Kendig</a:t>
            </a:r>
            <a:endParaRPr b="1" sz="1800">
              <a:solidFill>
                <a:srgbClr val="F3F3F3"/>
              </a:solidFill>
              <a:latin typeface="Calibri"/>
              <a:ea typeface="Calibri"/>
              <a:cs typeface="Calibri"/>
              <a:sym typeface="Calibri"/>
            </a:endParaRPr>
          </a:p>
          <a:p>
            <a:pPr indent="0" lvl="0" marL="457200" marR="0" rtl="0" algn="l">
              <a:lnSpc>
                <a:spcPct val="115000"/>
              </a:lnSpc>
              <a:spcBef>
                <a:spcPts val="0"/>
              </a:spcBef>
              <a:spcAft>
                <a:spcPts val="0"/>
              </a:spcAft>
              <a:buSzPts val="1300"/>
              <a:buNone/>
            </a:pPr>
            <a:r>
              <a:rPr lang="en" sz="1600">
                <a:solidFill>
                  <a:srgbClr val="F3F3F3"/>
                </a:solidFill>
                <a:latin typeface="Calibri"/>
                <a:ea typeface="Calibri"/>
                <a:cs typeface="Calibri"/>
                <a:sym typeface="Calibri"/>
              </a:rPr>
              <a:t>Executive Director, Energy Utilization &amp; Environmental Sustainability, Facilities Management</a:t>
            </a:r>
            <a:endParaRPr sz="1600">
              <a:solidFill>
                <a:srgbClr val="F3F3F3"/>
              </a:solidFill>
              <a:latin typeface="Calibri"/>
              <a:ea typeface="Calibri"/>
              <a:cs typeface="Calibri"/>
              <a:sym typeface="Calibri"/>
            </a:endParaRPr>
          </a:p>
          <a:p>
            <a:pPr indent="0" lvl="0" marL="0" rtl="0" algn="l">
              <a:lnSpc>
                <a:spcPct val="115000"/>
              </a:lnSpc>
              <a:spcBef>
                <a:spcPts val="0"/>
              </a:spcBef>
              <a:spcAft>
                <a:spcPts val="0"/>
              </a:spcAft>
              <a:buSzPts val="1300"/>
              <a:buNone/>
            </a:pPr>
            <a:r>
              <a:t/>
            </a:r>
            <a:endParaRPr b="1" sz="1000">
              <a:solidFill>
                <a:srgbClr val="F3F3F3"/>
              </a:solidFill>
              <a:latin typeface="Calibri"/>
              <a:ea typeface="Calibri"/>
              <a:cs typeface="Calibri"/>
              <a:sym typeface="Calibri"/>
            </a:endParaRPr>
          </a:p>
          <a:p>
            <a:pPr indent="0" lvl="0" marL="0" rtl="0" algn="l">
              <a:lnSpc>
                <a:spcPct val="115000"/>
              </a:lnSpc>
              <a:spcBef>
                <a:spcPts val="0"/>
              </a:spcBef>
              <a:spcAft>
                <a:spcPts val="0"/>
              </a:spcAft>
              <a:buSzPts val="1300"/>
              <a:buNone/>
            </a:pPr>
            <a:r>
              <a:rPr b="1" lang="en" sz="1800">
                <a:solidFill>
                  <a:srgbClr val="F3F3F3"/>
                </a:solidFill>
                <a:latin typeface="Calibri"/>
                <a:ea typeface="Calibri"/>
                <a:cs typeface="Calibri"/>
                <a:sym typeface="Calibri"/>
              </a:rPr>
              <a:t>Anthony Talbott</a:t>
            </a:r>
            <a:endParaRPr b="1" sz="1800">
              <a:solidFill>
                <a:srgbClr val="F3F3F3"/>
              </a:solidFill>
              <a:latin typeface="Calibri"/>
              <a:ea typeface="Calibri"/>
              <a:cs typeface="Calibri"/>
              <a:sym typeface="Calibri"/>
            </a:endParaRPr>
          </a:p>
          <a:p>
            <a:pPr indent="457200" lvl="0" marL="0" rtl="0" algn="l">
              <a:lnSpc>
                <a:spcPct val="115000"/>
              </a:lnSpc>
              <a:spcBef>
                <a:spcPts val="0"/>
              </a:spcBef>
              <a:spcAft>
                <a:spcPts val="0"/>
              </a:spcAft>
              <a:buSzPts val="1300"/>
              <a:buNone/>
            </a:pPr>
            <a:r>
              <a:rPr lang="en" sz="1600">
                <a:solidFill>
                  <a:srgbClr val="F3F3F3"/>
                </a:solidFill>
                <a:latin typeface="Calibri"/>
                <a:ea typeface="Calibri"/>
                <a:cs typeface="Calibri"/>
                <a:sym typeface="Calibri"/>
              </a:rPr>
              <a:t>Director of Advocacy, Human Rights Center</a:t>
            </a:r>
            <a:endParaRPr sz="1600">
              <a:solidFill>
                <a:srgbClr val="F3F3F3"/>
              </a:solidFill>
              <a:latin typeface="Calibri"/>
              <a:ea typeface="Calibri"/>
              <a:cs typeface="Calibri"/>
              <a:sym typeface="Calibri"/>
            </a:endParaRPr>
          </a:p>
          <a:p>
            <a:pPr indent="457200" lvl="0" marL="0" rtl="0" algn="l">
              <a:lnSpc>
                <a:spcPct val="115000"/>
              </a:lnSpc>
              <a:spcBef>
                <a:spcPts val="0"/>
              </a:spcBef>
              <a:spcAft>
                <a:spcPts val="0"/>
              </a:spcAft>
              <a:buSzPts val="1300"/>
              <a:buNone/>
            </a:pPr>
            <a:r>
              <a:rPr lang="en" sz="1600">
                <a:solidFill>
                  <a:srgbClr val="F3F3F3"/>
                </a:solidFill>
                <a:latin typeface="Calibri"/>
                <a:ea typeface="Calibri"/>
                <a:cs typeface="Calibri"/>
                <a:sym typeface="Calibri"/>
              </a:rPr>
              <a:t>Director, Abolition Ohio</a:t>
            </a:r>
            <a:endParaRPr sz="1600">
              <a:solidFill>
                <a:srgbClr val="F3F3F3"/>
              </a:solidFill>
              <a:latin typeface="Calibri"/>
              <a:ea typeface="Calibri"/>
              <a:cs typeface="Calibri"/>
              <a:sym typeface="Calibri"/>
            </a:endParaRPr>
          </a:p>
          <a:p>
            <a:pPr indent="0" lvl="0" marL="0" marR="0" rtl="0" algn="l">
              <a:lnSpc>
                <a:spcPct val="115000"/>
              </a:lnSpc>
              <a:spcBef>
                <a:spcPts val="0"/>
              </a:spcBef>
              <a:spcAft>
                <a:spcPts val="0"/>
              </a:spcAft>
              <a:buSzPts val="1300"/>
              <a:buNone/>
            </a:pPr>
            <a:r>
              <a:t/>
            </a:r>
            <a:endParaRPr sz="1000">
              <a:latin typeface="Calibri"/>
              <a:ea typeface="Calibri"/>
              <a:cs typeface="Calibri"/>
              <a:sym typeface="Calibri"/>
            </a:endParaRPr>
          </a:p>
        </p:txBody>
      </p:sp>
      <p:sp>
        <p:nvSpPr>
          <p:cNvPr id="166" name="Google Shape;166;p2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67" name="Google Shape;167;p29"/>
          <p:cNvPicPr preferRelativeResize="0"/>
          <p:nvPr/>
        </p:nvPicPr>
        <p:blipFill rotWithShape="1">
          <a:blip r:embed="rId3">
            <a:alphaModFix/>
          </a:blip>
          <a:srcRect b="0" l="0" r="0" t="0"/>
          <a:stretch/>
        </p:blipFill>
        <p:spPr>
          <a:xfrm>
            <a:off x="6791631" y="4294719"/>
            <a:ext cx="2128800" cy="2178600"/>
          </a:xfrm>
          <a:prstGeom prst="ellipse">
            <a:avLst/>
          </a:prstGeom>
          <a:noFill/>
          <a:ln>
            <a:noFill/>
          </a:ln>
        </p:spPr>
      </p:pic>
      <p:pic>
        <p:nvPicPr>
          <p:cNvPr id="168" name="Google Shape;168;p29"/>
          <p:cNvPicPr preferRelativeResize="0"/>
          <p:nvPr/>
        </p:nvPicPr>
        <p:blipFill rotWithShape="1">
          <a:blip r:embed="rId4">
            <a:alphaModFix/>
          </a:blip>
          <a:srcRect b="0" l="0" r="0" t="0"/>
          <a:stretch/>
        </p:blipFill>
        <p:spPr>
          <a:xfrm>
            <a:off x="6791624" y="1921781"/>
            <a:ext cx="2043600" cy="2272800"/>
          </a:xfrm>
          <a:prstGeom prst="ellipse">
            <a:avLst/>
          </a:prstGeom>
          <a:noFill/>
          <a:ln>
            <a:noFill/>
          </a:ln>
        </p:spPr>
      </p:pic>
      <p:pic>
        <p:nvPicPr>
          <p:cNvPr id="169" name="Google Shape;169;p29"/>
          <p:cNvPicPr preferRelativeResize="0"/>
          <p:nvPr/>
        </p:nvPicPr>
        <p:blipFill rotWithShape="1">
          <a:blip r:embed="rId5">
            <a:alphaModFix/>
          </a:blip>
          <a:srcRect b="0" l="0" r="0" t="0"/>
          <a:stretch/>
        </p:blipFill>
        <p:spPr>
          <a:xfrm>
            <a:off x="4667218" y="2815790"/>
            <a:ext cx="2043600" cy="2281500"/>
          </a:xfrm>
          <a:prstGeom prst="ellipse">
            <a:avLst/>
          </a:prstGeom>
          <a:noFill/>
          <a:ln>
            <a:noFill/>
          </a:ln>
        </p:spPr>
      </p:pic>
      <p:pic>
        <p:nvPicPr>
          <p:cNvPr id="170" name="Google Shape;170;p29"/>
          <p:cNvPicPr preferRelativeResize="0"/>
          <p:nvPr/>
        </p:nvPicPr>
        <p:blipFill rotWithShape="1">
          <a:blip r:embed="rId6">
            <a:alphaModFix/>
          </a:blip>
          <a:srcRect b="0" l="0" r="0" t="0"/>
          <a:stretch/>
        </p:blipFill>
        <p:spPr>
          <a:xfrm>
            <a:off x="4667226" y="527538"/>
            <a:ext cx="2043600" cy="2281500"/>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0"/>
          <p:cNvSpPr txBox="1"/>
          <p:nvPr/>
        </p:nvSpPr>
        <p:spPr>
          <a:xfrm>
            <a:off x="152400" y="203200"/>
            <a:ext cx="8679000" cy="141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4800"/>
              <a:buFont typeface="Arial"/>
              <a:buNone/>
            </a:pPr>
            <a:r>
              <a:rPr b="0" i="0" lang="en" sz="4800" u="none" cap="none" strike="noStrike">
                <a:solidFill>
                  <a:schemeClr val="lt1"/>
                </a:solidFill>
                <a:latin typeface="Calibri"/>
                <a:ea typeface="Calibri"/>
                <a:cs typeface="Calibri"/>
                <a:sym typeface="Calibri"/>
              </a:rPr>
              <a:t>University of Dayton</a:t>
            </a:r>
            <a:endParaRPr b="0" i="0" sz="4800" u="none" cap="none" strike="noStrike">
              <a:solidFill>
                <a:schemeClr val="lt1"/>
              </a:solidFill>
              <a:latin typeface="Calibri"/>
              <a:ea typeface="Calibri"/>
              <a:cs typeface="Calibri"/>
              <a:sym typeface="Calibri"/>
            </a:endParaRPr>
          </a:p>
        </p:txBody>
      </p:sp>
      <p:sp>
        <p:nvSpPr>
          <p:cNvPr id="176" name="Google Shape;176;p30"/>
          <p:cNvSpPr txBox="1"/>
          <p:nvPr/>
        </p:nvSpPr>
        <p:spPr>
          <a:xfrm>
            <a:off x="262150" y="1985767"/>
            <a:ext cx="3775200" cy="4586100"/>
          </a:xfrm>
          <a:prstGeom prst="rect">
            <a:avLst/>
          </a:prstGeom>
          <a:noFill/>
          <a:ln>
            <a:noFill/>
          </a:ln>
        </p:spPr>
        <p:txBody>
          <a:bodyPr anchorCtr="0" anchor="ctr" bIns="91425" lIns="91425" spcFirstLastPara="1" rIns="91425" wrap="square" tIns="91425">
            <a:noAutofit/>
          </a:bodyPr>
          <a:lstStyle/>
          <a:p>
            <a:pPr indent="-342900" lvl="0" marL="457200" marR="0" rtl="0" algn="l">
              <a:lnSpc>
                <a:spcPct val="115000"/>
              </a:lnSpc>
              <a:spcBef>
                <a:spcPts val="0"/>
              </a:spcBef>
              <a:spcAft>
                <a:spcPts val="0"/>
              </a:spcAft>
              <a:buClr>
                <a:srgbClr val="980000"/>
              </a:buClr>
              <a:buSzPts val="1800"/>
              <a:buFont typeface="Proxima Nova"/>
              <a:buChar char="●"/>
            </a:pPr>
            <a:r>
              <a:rPr b="0" i="0" lang="en" sz="1800" u="none" cap="none" strike="noStrike">
                <a:solidFill>
                  <a:srgbClr val="980000"/>
                </a:solidFill>
                <a:latin typeface="Calibri"/>
                <a:ea typeface="Calibri"/>
                <a:cs typeface="Calibri"/>
                <a:sym typeface="Calibri"/>
              </a:rPr>
              <a:t>Dayton, Ohio (pop 140,489)</a:t>
            </a:r>
            <a:endParaRPr b="0" i="0" sz="1800" u="none" cap="none" strike="noStrike">
              <a:solidFill>
                <a:srgbClr val="980000"/>
              </a:solidFill>
              <a:latin typeface="Calibri"/>
              <a:ea typeface="Calibri"/>
              <a:cs typeface="Calibri"/>
              <a:sym typeface="Calibri"/>
            </a:endParaRPr>
          </a:p>
          <a:p>
            <a:pPr indent="-342900" lvl="0" marL="457200" marR="0" rtl="0" algn="l">
              <a:lnSpc>
                <a:spcPct val="115000"/>
              </a:lnSpc>
              <a:spcBef>
                <a:spcPts val="0"/>
              </a:spcBef>
              <a:spcAft>
                <a:spcPts val="0"/>
              </a:spcAft>
              <a:buClr>
                <a:srgbClr val="980000"/>
              </a:buClr>
              <a:buSzPts val="1800"/>
              <a:buFont typeface="Proxima Nova"/>
              <a:buChar char="●"/>
            </a:pPr>
            <a:r>
              <a:rPr b="0" i="0" lang="en" sz="1800" u="none" cap="none" strike="noStrike">
                <a:solidFill>
                  <a:srgbClr val="980000"/>
                </a:solidFill>
                <a:latin typeface="Calibri"/>
                <a:ea typeface="Calibri"/>
                <a:cs typeface="Calibri"/>
                <a:sym typeface="Calibri"/>
              </a:rPr>
              <a:t>Founded 1850</a:t>
            </a:r>
            <a:endParaRPr b="0" i="0" sz="1800" u="none" cap="none" strike="noStrike">
              <a:solidFill>
                <a:srgbClr val="980000"/>
              </a:solidFill>
              <a:latin typeface="Calibri"/>
              <a:ea typeface="Calibri"/>
              <a:cs typeface="Calibri"/>
              <a:sym typeface="Calibri"/>
            </a:endParaRPr>
          </a:p>
          <a:p>
            <a:pPr indent="-342900" lvl="0" marL="457200" marR="0" rtl="0" algn="l">
              <a:lnSpc>
                <a:spcPct val="115000"/>
              </a:lnSpc>
              <a:spcBef>
                <a:spcPts val="0"/>
              </a:spcBef>
              <a:spcAft>
                <a:spcPts val="0"/>
              </a:spcAft>
              <a:buClr>
                <a:srgbClr val="980000"/>
              </a:buClr>
              <a:buSzPts val="1800"/>
              <a:buFont typeface="Proxima Nova"/>
              <a:buChar char="●"/>
            </a:pPr>
            <a:r>
              <a:rPr b="0" i="0" lang="en" sz="1800" u="none" cap="none" strike="noStrike">
                <a:solidFill>
                  <a:srgbClr val="980000"/>
                </a:solidFill>
                <a:latin typeface="Calibri"/>
                <a:ea typeface="Calibri"/>
                <a:cs typeface="Calibri"/>
                <a:sym typeface="Calibri"/>
              </a:rPr>
              <a:t>Private, Catholic University</a:t>
            </a:r>
            <a:endParaRPr b="0" i="0" sz="1800" u="none" cap="none" strike="noStrike">
              <a:solidFill>
                <a:srgbClr val="980000"/>
              </a:solidFill>
              <a:latin typeface="Calibri"/>
              <a:ea typeface="Calibri"/>
              <a:cs typeface="Calibri"/>
              <a:sym typeface="Calibri"/>
            </a:endParaRPr>
          </a:p>
          <a:p>
            <a:pPr indent="-342900" lvl="0" marL="457200" marR="0" rtl="0" algn="l">
              <a:lnSpc>
                <a:spcPct val="115000"/>
              </a:lnSpc>
              <a:spcBef>
                <a:spcPts val="0"/>
              </a:spcBef>
              <a:spcAft>
                <a:spcPts val="0"/>
              </a:spcAft>
              <a:buClr>
                <a:srgbClr val="980000"/>
              </a:buClr>
              <a:buSzPts val="1800"/>
              <a:buFont typeface="Proxima Nova"/>
              <a:buChar char="●"/>
            </a:pPr>
            <a:r>
              <a:rPr b="0" i="0" lang="en" sz="1800" u="none" cap="none" strike="noStrike">
                <a:solidFill>
                  <a:srgbClr val="980000"/>
                </a:solidFill>
                <a:latin typeface="Calibri"/>
                <a:ea typeface="Calibri"/>
                <a:cs typeface="Calibri"/>
                <a:sym typeface="Calibri"/>
              </a:rPr>
              <a:t>388 Acre Campus</a:t>
            </a:r>
            <a:endParaRPr b="0" i="0" sz="1800" u="none" cap="none" strike="noStrike">
              <a:solidFill>
                <a:srgbClr val="980000"/>
              </a:solidFill>
              <a:latin typeface="Calibri"/>
              <a:ea typeface="Calibri"/>
              <a:cs typeface="Calibri"/>
              <a:sym typeface="Calibri"/>
            </a:endParaRPr>
          </a:p>
          <a:p>
            <a:pPr indent="-342900" lvl="0" marL="457200" marR="0" rtl="0" algn="l">
              <a:lnSpc>
                <a:spcPct val="115000"/>
              </a:lnSpc>
              <a:spcBef>
                <a:spcPts val="0"/>
              </a:spcBef>
              <a:spcAft>
                <a:spcPts val="0"/>
              </a:spcAft>
              <a:buClr>
                <a:srgbClr val="004B8D"/>
              </a:buClr>
              <a:buSzPts val="1800"/>
              <a:buFont typeface="Proxima Nova"/>
              <a:buChar char="●"/>
            </a:pPr>
            <a:r>
              <a:rPr b="0" i="0" lang="en" sz="1800" u="none" cap="none" strike="noStrike">
                <a:solidFill>
                  <a:srgbClr val="004B8D"/>
                </a:solidFill>
                <a:latin typeface="Calibri"/>
                <a:ea typeface="Calibri"/>
                <a:cs typeface="Calibri"/>
                <a:sym typeface="Calibri"/>
              </a:rPr>
              <a:t>80 Majors, BA to PhD</a:t>
            </a:r>
            <a:endParaRPr b="0" i="0" sz="1800" u="none" cap="none" strike="noStrike">
              <a:solidFill>
                <a:srgbClr val="004B8D"/>
              </a:solidFill>
              <a:latin typeface="Calibri"/>
              <a:ea typeface="Calibri"/>
              <a:cs typeface="Calibri"/>
              <a:sym typeface="Calibri"/>
            </a:endParaRPr>
          </a:p>
          <a:p>
            <a:pPr indent="-342900" lvl="0" marL="457200" marR="0" rtl="0" algn="l">
              <a:lnSpc>
                <a:spcPct val="115000"/>
              </a:lnSpc>
              <a:spcBef>
                <a:spcPts val="0"/>
              </a:spcBef>
              <a:spcAft>
                <a:spcPts val="0"/>
              </a:spcAft>
              <a:buClr>
                <a:srgbClr val="004B8D"/>
              </a:buClr>
              <a:buSzPts val="1800"/>
              <a:buFont typeface="Proxima Nova"/>
              <a:buChar char="●"/>
            </a:pPr>
            <a:r>
              <a:rPr b="0" i="0" lang="en" sz="1800" u="none" cap="none" strike="noStrike">
                <a:solidFill>
                  <a:srgbClr val="004B8D"/>
                </a:solidFill>
                <a:latin typeface="Calibri"/>
                <a:ea typeface="Calibri"/>
                <a:cs typeface="Calibri"/>
                <a:sym typeface="Calibri"/>
              </a:rPr>
              <a:t>8500 Undergraduate</a:t>
            </a:r>
            <a:endParaRPr b="0" i="0" sz="1800" u="none" cap="none" strike="noStrike">
              <a:solidFill>
                <a:srgbClr val="004B8D"/>
              </a:solidFill>
              <a:latin typeface="Calibri"/>
              <a:ea typeface="Calibri"/>
              <a:cs typeface="Calibri"/>
              <a:sym typeface="Calibri"/>
            </a:endParaRPr>
          </a:p>
          <a:p>
            <a:pPr indent="-342900" lvl="0" marL="457200" marR="0" rtl="0" algn="l">
              <a:lnSpc>
                <a:spcPct val="115000"/>
              </a:lnSpc>
              <a:spcBef>
                <a:spcPts val="0"/>
              </a:spcBef>
              <a:spcAft>
                <a:spcPts val="0"/>
              </a:spcAft>
              <a:buClr>
                <a:srgbClr val="004B8D"/>
              </a:buClr>
              <a:buSzPts val="1800"/>
              <a:buFont typeface="Proxima Nova"/>
              <a:buChar char="●"/>
            </a:pPr>
            <a:r>
              <a:rPr b="0" i="0" lang="en" sz="1800" u="none" cap="none" strike="noStrike">
                <a:solidFill>
                  <a:srgbClr val="004B8D"/>
                </a:solidFill>
                <a:latin typeface="Calibri"/>
                <a:ea typeface="Calibri"/>
                <a:cs typeface="Calibri"/>
                <a:sym typeface="Calibri"/>
              </a:rPr>
              <a:t>2400 Graduate</a:t>
            </a:r>
            <a:endParaRPr b="0" i="0" sz="1800" u="none" cap="none" strike="noStrike">
              <a:solidFill>
                <a:srgbClr val="004B8D"/>
              </a:solidFill>
              <a:latin typeface="Calibri"/>
              <a:ea typeface="Calibri"/>
              <a:cs typeface="Calibri"/>
              <a:sym typeface="Calibri"/>
            </a:endParaRPr>
          </a:p>
          <a:p>
            <a:pPr indent="-342900" lvl="0" marL="457200" marR="0" rtl="0" algn="l">
              <a:lnSpc>
                <a:spcPct val="115000"/>
              </a:lnSpc>
              <a:spcBef>
                <a:spcPts val="0"/>
              </a:spcBef>
              <a:spcAft>
                <a:spcPts val="0"/>
              </a:spcAft>
              <a:buClr>
                <a:srgbClr val="004B8D"/>
              </a:buClr>
              <a:buSzPts val="1800"/>
              <a:buFont typeface="Proxima Nova"/>
              <a:buChar char="●"/>
            </a:pPr>
            <a:r>
              <a:rPr b="0" i="0" lang="en" sz="1800" u="none" cap="none" strike="noStrike">
                <a:solidFill>
                  <a:srgbClr val="004B8D"/>
                </a:solidFill>
                <a:latin typeface="Calibri"/>
                <a:ea typeface="Calibri"/>
                <a:cs typeface="Calibri"/>
                <a:sym typeface="Calibri"/>
              </a:rPr>
              <a:t>3000 Faculty, Staff and Researchers</a:t>
            </a:r>
            <a:endParaRPr b="0" i="0" sz="1400" u="none" cap="none" strike="noStrike">
              <a:solidFill>
                <a:srgbClr val="004B8D"/>
              </a:solidFill>
              <a:latin typeface="Calibri"/>
              <a:ea typeface="Calibri"/>
              <a:cs typeface="Calibri"/>
              <a:sym typeface="Calibri"/>
            </a:endParaRPr>
          </a:p>
        </p:txBody>
      </p:sp>
      <p:pic>
        <p:nvPicPr>
          <p:cNvPr descr="https://lh3.googleusercontent.com/fLll9h_hrRIdCPxjD-O04yfow6BHrrURJXq7dBCjLw2XIVpZA3j__F4e-PCwa_WlRzJolO3w2sTJhTzMa2YP7YomNhIRU23Y1GG0AG-dWao2IVSLlbWZ-P3LJQrLm-l_YP_15KYk0BM" id="177" name="Google Shape;177;p30"/>
          <p:cNvPicPr preferRelativeResize="0"/>
          <p:nvPr/>
        </p:nvPicPr>
        <p:blipFill rotWithShape="1">
          <a:blip r:embed="rId3">
            <a:alphaModFix/>
          </a:blip>
          <a:srcRect b="0" l="0" r="0" t="0"/>
          <a:stretch/>
        </p:blipFill>
        <p:spPr>
          <a:xfrm>
            <a:off x="4217452" y="2412999"/>
            <a:ext cx="4613948" cy="346046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31"/>
          <p:cNvPicPr preferRelativeResize="0"/>
          <p:nvPr/>
        </p:nvPicPr>
        <p:blipFill rotWithShape="1">
          <a:blip r:embed="rId3">
            <a:alphaModFix/>
          </a:blip>
          <a:srcRect b="0" l="0" r="0" t="0"/>
          <a:stretch/>
        </p:blipFill>
        <p:spPr>
          <a:xfrm>
            <a:off x="0" y="0"/>
            <a:ext cx="9143999" cy="6858001"/>
          </a:xfrm>
          <a:prstGeom prst="rect">
            <a:avLst/>
          </a:prstGeom>
          <a:noFill/>
          <a:ln>
            <a:noFill/>
          </a:ln>
        </p:spPr>
      </p:pic>
      <p:sp>
        <p:nvSpPr>
          <p:cNvPr id="183" name="Google Shape;183;p31"/>
          <p:cNvSpPr txBox="1"/>
          <p:nvPr/>
        </p:nvSpPr>
        <p:spPr>
          <a:xfrm>
            <a:off x="2243850" y="5600233"/>
            <a:ext cx="5452800" cy="92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4800"/>
              <a:buFont typeface="Arial"/>
              <a:buNone/>
            </a:pPr>
            <a:r>
              <a:rPr b="0" i="0" lang="en" sz="4800" u="none" cap="none" strike="noStrike">
                <a:solidFill>
                  <a:srgbClr val="004B8D"/>
                </a:solidFill>
                <a:latin typeface="Calibri"/>
                <a:ea typeface="Calibri"/>
                <a:cs typeface="Calibri"/>
                <a:sym typeface="Calibri"/>
              </a:rPr>
              <a:t>LEARN. LEAD. SERVE.</a:t>
            </a:r>
            <a:endParaRPr b="0" i="0" sz="4800" u="none" cap="none" strike="noStrike">
              <a:solidFill>
                <a:srgbClr val="004B8D"/>
              </a:solidFill>
              <a:latin typeface="Calibri"/>
              <a:ea typeface="Calibri"/>
              <a:cs typeface="Calibri"/>
              <a:sym typeface="Calibri"/>
            </a:endParaRPr>
          </a:p>
        </p:txBody>
      </p:sp>
      <p:pic>
        <p:nvPicPr>
          <p:cNvPr id="184" name="Google Shape;184;p31"/>
          <p:cNvPicPr preferRelativeResize="0"/>
          <p:nvPr/>
        </p:nvPicPr>
        <p:blipFill rotWithShape="1">
          <a:blip r:embed="rId4">
            <a:alphaModFix/>
          </a:blip>
          <a:srcRect b="-4143" l="0" r="60730" t="0"/>
          <a:stretch/>
        </p:blipFill>
        <p:spPr>
          <a:xfrm>
            <a:off x="8057800" y="5245400"/>
            <a:ext cx="923450" cy="12812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32"/>
          <p:cNvPicPr preferRelativeResize="0"/>
          <p:nvPr/>
        </p:nvPicPr>
        <p:blipFill rotWithShape="1">
          <a:blip r:embed="rId3">
            <a:alphaModFix/>
          </a:blip>
          <a:srcRect b="0" l="0" r="0" t="0"/>
          <a:stretch/>
        </p:blipFill>
        <p:spPr>
          <a:xfrm>
            <a:off x="152400" y="220784"/>
            <a:ext cx="8839201" cy="3539046"/>
          </a:xfrm>
          <a:prstGeom prst="rect">
            <a:avLst/>
          </a:prstGeom>
          <a:noFill/>
          <a:ln>
            <a:noFill/>
          </a:ln>
        </p:spPr>
      </p:pic>
      <p:pic>
        <p:nvPicPr>
          <p:cNvPr id="190" name="Google Shape;190;p32"/>
          <p:cNvPicPr preferRelativeResize="0"/>
          <p:nvPr/>
        </p:nvPicPr>
        <p:blipFill rotWithShape="1">
          <a:blip r:embed="rId4">
            <a:alphaModFix/>
          </a:blip>
          <a:srcRect b="0" l="0" r="0" t="0"/>
          <a:stretch/>
        </p:blipFill>
        <p:spPr>
          <a:xfrm>
            <a:off x="152400" y="5125127"/>
            <a:ext cx="8839198" cy="1016564"/>
          </a:xfrm>
          <a:prstGeom prst="rect">
            <a:avLst/>
          </a:prstGeom>
          <a:noFill/>
          <a:ln>
            <a:noFill/>
          </a:ln>
        </p:spPr>
      </p:pic>
      <p:sp>
        <p:nvSpPr>
          <p:cNvPr id="191" name="Google Shape;191;p3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92" name="Google Shape;192;p32"/>
          <p:cNvSpPr txBox="1"/>
          <p:nvPr/>
        </p:nvSpPr>
        <p:spPr>
          <a:xfrm>
            <a:off x="5727700" y="203200"/>
            <a:ext cx="3263900" cy="80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chemeClr val="dk1"/>
                </a:solidFill>
                <a:latin typeface="Calibri"/>
                <a:ea typeface="Calibri"/>
                <a:cs typeface="Calibri"/>
                <a:sym typeface="Calibri"/>
              </a:rPr>
              <a:t>#FortheCommonGood</a:t>
            </a:r>
            <a:endParaRPr b="1" i="0" sz="24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3"/>
          <p:cNvSpPr txBox="1"/>
          <p:nvPr>
            <p:ph idx="1" type="body"/>
          </p:nvPr>
        </p:nvSpPr>
        <p:spPr>
          <a:xfrm>
            <a:off x="311700" y="6028533"/>
            <a:ext cx="7979400" cy="614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300"/>
              <a:buNone/>
            </a:pPr>
            <a:r>
              <a:rPr lang="en" sz="3000">
                <a:latin typeface="Calibri"/>
                <a:ea typeface="Calibri"/>
                <a:cs typeface="Calibri"/>
                <a:sym typeface="Calibri"/>
              </a:rPr>
              <a:t>Indicators for the Common Good</a:t>
            </a:r>
            <a:endParaRPr sz="3000">
              <a:latin typeface="Calibri"/>
              <a:ea typeface="Calibri"/>
              <a:cs typeface="Calibri"/>
              <a:sym typeface="Calibri"/>
            </a:endParaRPr>
          </a:p>
        </p:txBody>
      </p:sp>
      <p:pic>
        <p:nvPicPr>
          <p:cNvPr id="198" name="Google Shape;198;p33"/>
          <p:cNvPicPr preferRelativeResize="0"/>
          <p:nvPr/>
        </p:nvPicPr>
        <p:blipFill rotWithShape="1">
          <a:blip r:embed="rId3">
            <a:alphaModFix/>
          </a:blip>
          <a:srcRect b="0" l="0" r="0" t="0"/>
          <a:stretch/>
        </p:blipFill>
        <p:spPr>
          <a:xfrm>
            <a:off x="311700" y="802848"/>
            <a:ext cx="3684725" cy="3684725"/>
          </a:xfrm>
          <a:prstGeom prst="rect">
            <a:avLst/>
          </a:prstGeom>
          <a:noFill/>
          <a:ln>
            <a:noFill/>
          </a:ln>
        </p:spPr>
      </p:pic>
      <p:pic>
        <p:nvPicPr>
          <p:cNvPr id="199" name="Google Shape;199;p33"/>
          <p:cNvPicPr preferRelativeResize="0"/>
          <p:nvPr/>
        </p:nvPicPr>
        <p:blipFill rotWithShape="1">
          <a:blip r:embed="rId4">
            <a:alphaModFix/>
          </a:blip>
          <a:srcRect b="0" l="0" r="0" t="0"/>
          <a:stretch/>
        </p:blipFill>
        <p:spPr>
          <a:xfrm>
            <a:off x="1423700" y="1841813"/>
            <a:ext cx="1460729" cy="1606800"/>
          </a:xfrm>
          <a:prstGeom prst="rect">
            <a:avLst/>
          </a:prstGeom>
          <a:noFill/>
          <a:ln>
            <a:noFill/>
          </a:ln>
        </p:spPr>
      </p:pic>
      <p:pic>
        <p:nvPicPr>
          <p:cNvPr id="200" name="Google Shape;200;p33"/>
          <p:cNvPicPr preferRelativeResize="0"/>
          <p:nvPr/>
        </p:nvPicPr>
        <p:blipFill rotWithShape="1">
          <a:blip r:embed="rId5">
            <a:alphaModFix/>
          </a:blip>
          <a:srcRect b="4390" l="4463" r="4262" t="4335"/>
          <a:stretch/>
        </p:blipFill>
        <p:spPr>
          <a:xfrm>
            <a:off x="4883575" y="802850"/>
            <a:ext cx="3684600" cy="36846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4"/>
          <p:cNvSpPr txBox="1"/>
          <p:nvPr/>
        </p:nvSpPr>
        <p:spPr>
          <a:xfrm>
            <a:off x="5185385" y="1116699"/>
            <a:ext cx="1145738" cy="4424400"/>
          </a:xfrm>
          <a:prstGeom prst="rect">
            <a:avLst/>
          </a:prstGeom>
          <a:solidFill>
            <a:schemeClr val="accent6"/>
          </a:solid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600"/>
              <a:buFont typeface="Arial"/>
              <a:buNone/>
            </a:pPr>
            <a:r>
              <a:rPr lang="en" sz="1600">
                <a:latin typeface="Calibri"/>
                <a:ea typeface="Calibri"/>
                <a:cs typeface="Calibri"/>
                <a:sym typeface="Calibri"/>
              </a:rPr>
              <a:t>Sust</a:t>
            </a:r>
            <a:endParaRPr b="0" i="0" sz="1600" u="none" cap="none" strike="noStrike">
              <a:solidFill>
                <a:srgbClr val="000000"/>
              </a:solidFill>
              <a:latin typeface="Calibri"/>
              <a:ea typeface="Calibri"/>
              <a:cs typeface="Calibri"/>
              <a:sym typeface="Calibri"/>
            </a:endParaRPr>
          </a:p>
        </p:txBody>
      </p:sp>
      <p:pic>
        <p:nvPicPr>
          <p:cNvPr id="206" name="Google Shape;206;p34"/>
          <p:cNvPicPr preferRelativeResize="0"/>
          <p:nvPr/>
        </p:nvPicPr>
        <p:blipFill rotWithShape="1">
          <a:blip r:embed="rId3">
            <a:alphaModFix/>
          </a:blip>
          <a:srcRect b="0" l="0" r="0" t="0"/>
          <a:stretch/>
        </p:blipFill>
        <p:spPr>
          <a:xfrm>
            <a:off x="5310012" y="1171824"/>
            <a:ext cx="904159" cy="937787"/>
          </a:xfrm>
          <a:prstGeom prst="rect">
            <a:avLst/>
          </a:prstGeom>
          <a:noFill/>
          <a:ln>
            <a:noFill/>
          </a:ln>
        </p:spPr>
      </p:pic>
      <p:pic>
        <p:nvPicPr>
          <p:cNvPr id="207" name="Google Shape;207;p34"/>
          <p:cNvPicPr preferRelativeResize="0"/>
          <p:nvPr/>
        </p:nvPicPr>
        <p:blipFill rotWithShape="1">
          <a:blip r:embed="rId4">
            <a:alphaModFix/>
          </a:blip>
          <a:srcRect b="4390" l="4463" r="4261" t="4335"/>
          <a:stretch/>
        </p:blipFill>
        <p:spPr>
          <a:xfrm>
            <a:off x="5224274" y="2980667"/>
            <a:ext cx="1068300" cy="1034100"/>
          </a:xfrm>
          <a:prstGeom prst="ellipse">
            <a:avLst/>
          </a:prstGeom>
          <a:noFill/>
          <a:ln>
            <a:noFill/>
          </a:ln>
        </p:spPr>
      </p:pic>
      <p:pic>
        <p:nvPicPr>
          <p:cNvPr id="208" name="Google Shape;208;p34"/>
          <p:cNvPicPr preferRelativeResize="0"/>
          <p:nvPr/>
        </p:nvPicPr>
        <p:blipFill rotWithShape="1">
          <a:blip r:embed="rId5">
            <a:alphaModFix/>
          </a:blip>
          <a:srcRect b="0" l="0" r="0" t="0"/>
          <a:stretch/>
        </p:blipFill>
        <p:spPr>
          <a:xfrm>
            <a:off x="5331163" y="4812387"/>
            <a:ext cx="854597" cy="670729"/>
          </a:xfrm>
          <a:prstGeom prst="rect">
            <a:avLst/>
          </a:prstGeom>
          <a:noFill/>
          <a:ln>
            <a:noFill/>
          </a:ln>
        </p:spPr>
      </p:pic>
      <p:pic>
        <p:nvPicPr>
          <p:cNvPr id="209" name="Google Shape;209;p34"/>
          <p:cNvPicPr preferRelativeResize="0"/>
          <p:nvPr/>
        </p:nvPicPr>
        <p:blipFill rotWithShape="1">
          <a:blip r:embed="rId6">
            <a:alphaModFix/>
          </a:blip>
          <a:srcRect b="0" l="0" r="0" t="0"/>
          <a:stretch/>
        </p:blipFill>
        <p:spPr>
          <a:xfrm>
            <a:off x="5188391" y="4115795"/>
            <a:ext cx="1147397" cy="514973"/>
          </a:xfrm>
          <a:prstGeom prst="rect">
            <a:avLst/>
          </a:prstGeom>
          <a:noFill/>
          <a:ln>
            <a:noFill/>
          </a:ln>
        </p:spPr>
      </p:pic>
      <p:sp>
        <p:nvSpPr>
          <p:cNvPr id="210" name="Google Shape;210;p34"/>
          <p:cNvSpPr txBox="1"/>
          <p:nvPr>
            <p:ph idx="1" type="body"/>
          </p:nvPr>
        </p:nvSpPr>
        <p:spPr>
          <a:xfrm>
            <a:off x="311700" y="6028533"/>
            <a:ext cx="7979400" cy="614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r>
              <a:rPr lang="en" sz="4100"/>
              <a:t>Sustainable Procurement Evolution</a:t>
            </a:r>
            <a:endParaRPr sz="4100"/>
          </a:p>
        </p:txBody>
      </p:sp>
      <p:sp>
        <p:nvSpPr>
          <p:cNvPr id="211" name="Google Shape;211;p34"/>
          <p:cNvSpPr txBox="1"/>
          <p:nvPr/>
        </p:nvSpPr>
        <p:spPr>
          <a:xfrm>
            <a:off x="181900" y="1143750"/>
            <a:ext cx="1145700" cy="19764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First undergrad human rights studies program</a:t>
            </a:r>
            <a:endParaRPr b="0" i="0" sz="1400" u="none" cap="none" strike="noStrike">
              <a:solidFill>
                <a:srgbClr val="000000"/>
              </a:solidFill>
              <a:latin typeface="Calibri"/>
              <a:ea typeface="Calibri"/>
              <a:cs typeface="Calibri"/>
              <a:sym typeface="Calibri"/>
            </a:endParaRPr>
          </a:p>
        </p:txBody>
      </p:sp>
      <p:sp>
        <p:nvSpPr>
          <p:cNvPr id="212" name="Google Shape;212;p34"/>
          <p:cNvSpPr txBox="1"/>
          <p:nvPr/>
        </p:nvSpPr>
        <p:spPr>
          <a:xfrm>
            <a:off x="191125" y="476867"/>
            <a:ext cx="1145738" cy="6759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Calibri"/>
                <a:ea typeface="Calibri"/>
                <a:cs typeface="Calibri"/>
                <a:sym typeface="Calibri"/>
              </a:rPr>
              <a:t>1998</a:t>
            </a:r>
            <a:endParaRPr b="1" i="0" sz="2400" u="none" cap="none" strike="noStrike">
              <a:solidFill>
                <a:srgbClr val="FFFFFF"/>
              </a:solidFill>
              <a:latin typeface="Calibri"/>
              <a:ea typeface="Calibri"/>
              <a:cs typeface="Calibri"/>
              <a:sym typeface="Calibri"/>
            </a:endParaRPr>
          </a:p>
        </p:txBody>
      </p:sp>
      <p:sp>
        <p:nvSpPr>
          <p:cNvPr id="213" name="Google Shape;213;p3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14" name="Google Shape;214;p34"/>
          <p:cNvSpPr txBox="1"/>
          <p:nvPr/>
        </p:nvSpPr>
        <p:spPr>
          <a:xfrm>
            <a:off x="1429255" y="1143750"/>
            <a:ext cx="1145738" cy="44244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a:p>
            <a:pPr indent="0" lvl="0" marL="0" rtl="0" algn="ctr">
              <a:spcBef>
                <a:spcPts val="0"/>
              </a:spcBef>
              <a:spcAft>
                <a:spcPts val="0"/>
              </a:spcAft>
              <a:buClr>
                <a:srgbClr val="000000"/>
              </a:buClr>
              <a:buFont typeface="Arial"/>
              <a:buNone/>
            </a:pPr>
            <a:r>
              <a:rPr lang="en">
                <a:latin typeface="Calibri"/>
                <a:ea typeface="Calibri"/>
                <a:cs typeface="Calibri"/>
                <a:sym typeface="Calibri"/>
              </a:rPr>
              <a:t>Divested from fossil fuels</a:t>
            </a:r>
            <a:endParaRPr>
              <a:latin typeface="Calibri"/>
              <a:ea typeface="Calibri"/>
              <a:cs typeface="Calibri"/>
              <a:sym typeface="Calibri"/>
            </a:endParaRPr>
          </a:p>
        </p:txBody>
      </p:sp>
      <p:sp>
        <p:nvSpPr>
          <p:cNvPr id="215" name="Google Shape;215;p34"/>
          <p:cNvSpPr txBox="1"/>
          <p:nvPr/>
        </p:nvSpPr>
        <p:spPr>
          <a:xfrm>
            <a:off x="1438480" y="476867"/>
            <a:ext cx="1145738" cy="6759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Calibri"/>
                <a:ea typeface="Calibri"/>
                <a:cs typeface="Calibri"/>
                <a:sym typeface="Calibri"/>
              </a:rPr>
              <a:t>201</a:t>
            </a:r>
            <a:r>
              <a:rPr b="1" lang="en" sz="2400">
                <a:solidFill>
                  <a:srgbClr val="FFFFFF"/>
                </a:solidFill>
                <a:latin typeface="Calibri"/>
                <a:ea typeface="Calibri"/>
                <a:cs typeface="Calibri"/>
                <a:sym typeface="Calibri"/>
              </a:rPr>
              <a:t>4</a:t>
            </a:r>
            <a:endParaRPr b="1" i="0" sz="2400" u="none" cap="none" strike="noStrike">
              <a:solidFill>
                <a:srgbClr val="FFFFFF"/>
              </a:solidFill>
              <a:latin typeface="Calibri"/>
              <a:ea typeface="Calibri"/>
              <a:cs typeface="Calibri"/>
              <a:sym typeface="Calibri"/>
            </a:endParaRPr>
          </a:p>
        </p:txBody>
      </p:sp>
      <p:sp>
        <p:nvSpPr>
          <p:cNvPr id="216" name="Google Shape;216;p34"/>
          <p:cNvSpPr txBox="1"/>
          <p:nvPr/>
        </p:nvSpPr>
        <p:spPr>
          <a:xfrm>
            <a:off x="2691169" y="1134733"/>
            <a:ext cx="1145738" cy="44244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217" name="Google Shape;217;p34"/>
          <p:cNvSpPr txBox="1"/>
          <p:nvPr/>
        </p:nvSpPr>
        <p:spPr>
          <a:xfrm>
            <a:off x="2700394" y="467850"/>
            <a:ext cx="1145738" cy="6759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Calibri"/>
                <a:ea typeface="Calibri"/>
                <a:cs typeface="Calibri"/>
                <a:sym typeface="Calibri"/>
              </a:rPr>
              <a:t>201</a:t>
            </a:r>
            <a:r>
              <a:rPr b="1" lang="en" sz="2400">
                <a:solidFill>
                  <a:srgbClr val="FFFFFF"/>
                </a:solidFill>
                <a:latin typeface="Calibri"/>
                <a:ea typeface="Calibri"/>
                <a:cs typeface="Calibri"/>
                <a:sym typeface="Calibri"/>
              </a:rPr>
              <a:t>6</a:t>
            </a:r>
            <a:endParaRPr b="1" i="0" sz="2400" u="none" cap="none" strike="noStrike">
              <a:solidFill>
                <a:srgbClr val="FFFFFF"/>
              </a:solidFill>
              <a:latin typeface="Calibri"/>
              <a:ea typeface="Calibri"/>
              <a:cs typeface="Calibri"/>
              <a:sym typeface="Calibri"/>
            </a:endParaRPr>
          </a:p>
        </p:txBody>
      </p:sp>
      <p:sp>
        <p:nvSpPr>
          <p:cNvPr id="218" name="Google Shape;218;p34"/>
          <p:cNvSpPr txBox="1"/>
          <p:nvPr/>
        </p:nvSpPr>
        <p:spPr>
          <a:xfrm>
            <a:off x="3924760" y="1125716"/>
            <a:ext cx="1145738" cy="4424400"/>
          </a:xfrm>
          <a:prstGeom prst="rect">
            <a:avLst/>
          </a:prstGeom>
          <a:solidFill>
            <a:schemeClr val="accent6"/>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p:txBody>
      </p:sp>
      <p:sp>
        <p:nvSpPr>
          <p:cNvPr id="219" name="Google Shape;219;p34"/>
          <p:cNvSpPr txBox="1"/>
          <p:nvPr/>
        </p:nvSpPr>
        <p:spPr>
          <a:xfrm>
            <a:off x="3933985" y="458833"/>
            <a:ext cx="1145738" cy="6759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Calibri"/>
                <a:ea typeface="Calibri"/>
                <a:cs typeface="Calibri"/>
                <a:sym typeface="Calibri"/>
              </a:rPr>
              <a:t>201</a:t>
            </a:r>
            <a:r>
              <a:rPr b="1" lang="en" sz="2400">
                <a:solidFill>
                  <a:srgbClr val="FFFFFF"/>
                </a:solidFill>
                <a:latin typeface="Calibri"/>
                <a:ea typeface="Calibri"/>
                <a:cs typeface="Calibri"/>
                <a:sym typeface="Calibri"/>
              </a:rPr>
              <a:t>7</a:t>
            </a:r>
            <a:endParaRPr b="1" i="0" sz="2400" u="none" cap="none" strike="noStrike">
              <a:solidFill>
                <a:srgbClr val="FFFFFF"/>
              </a:solidFill>
              <a:latin typeface="Calibri"/>
              <a:ea typeface="Calibri"/>
              <a:cs typeface="Calibri"/>
              <a:sym typeface="Calibri"/>
            </a:endParaRPr>
          </a:p>
        </p:txBody>
      </p:sp>
      <p:sp>
        <p:nvSpPr>
          <p:cNvPr id="220" name="Google Shape;220;p34"/>
          <p:cNvSpPr txBox="1"/>
          <p:nvPr/>
        </p:nvSpPr>
        <p:spPr>
          <a:xfrm>
            <a:off x="5194610" y="449816"/>
            <a:ext cx="1145738" cy="6759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Calibri"/>
                <a:ea typeface="Calibri"/>
                <a:cs typeface="Calibri"/>
                <a:sym typeface="Calibri"/>
              </a:rPr>
              <a:t>201</a:t>
            </a:r>
            <a:r>
              <a:rPr b="1" lang="en" sz="2400">
                <a:solidFill>
                  <a:srgbClr val="FFFFFF"/>
                </a:solidFill>
                <a:latin typeface="Calibri"/>
                <a:ea typeface="Calibri"/>
                <a:cs typeface="Calibri"/>
                <a:sym typeface="Calibri"/>
              </a:rPr>
              <a:t>8</a:t>
            </a:r>
            <a:endParaRPr b="1" i="0" sz="2400" u="none" cap="none" strike="noStrike">
              <a:solidFill>
                <a:srgbClr val="FFFFFF"/>
              </a:solidFill>
              <a:latin typeface="Calibri"/>
              <a:ea typeface="Calibri"/>
              <a:cs typeface="Calibri"/>
              <a:sym typeface="Calibri"/>
            </a:endParaRPr>
          </a:p>
        </p:txBody>
      </p:sp>
      <p:sp>
        <p:nvSpPr>
          <p:cNvPr id="221" name="Google Shape;221;p34"/>
          <p:cNvSpPr txBox="1"/>
          <p:nvPr/>
        </p:nvSpPr>
        <p:spPr>
          <a:xfrm>
            <a:off x="6453673" y="1118930"/>
            <a:ext cx="1145738" cy="44244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222" name="Google Shape;222;p34"/>
          <p:cNvSpPr txBox="1"/>
          <p:nvPr/>
        </p:nvSpPr>
        <p:spPr>
          <a:xfrm>
            <a:off x="6462898" y="452047"/>
            <a:ext cx="1145738" cy="6759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Calibri"/>
                <a:ea typeface="Calibri"/>
                <a:cs typeface="Calibri"/>
                <a:sym typeface="Calibri"/>
              </a:rPr>
              <a:t>201</a:t>
            </a:r>
            <a:r>
              <a:rPr b="1" lang="en" sz="2400">
                <a:solidFill>
                  <a:srgbClr val="FFFFFF"/>
                </a:solidFill>
                <a:latin typeface="Calibri"/>
                <a:ea typeface="Calibri"/>
                <a:cs typeface="Calibri"/>
                <a:sym typeface="Calibri"/>
              </a:rPr>
              <a:t>9</a:t>
            </a:r>
            <a:endParaRPr b="1" i="0" sz="2400" u="none" cap="none" strike="noStrike">
              <a:solidFill>
                <a:srgbClr val="FFFFFF"/>
              </a:solidFill>
              <a:latin typeface="Calibri"/>
              <a:ea typeface="Calibri"/>
              <a:cs typeface="Calibri"/>
              <a:sym typeface="Calibri"/>
            </a:endParaRPr>
          </a:p>
        </p:txBody>
      </p:sp>
      <p:sp>
        <p:nvSpPr>
          <p:cNvPr id="223" name="Google Shape;223;p34"/>
          <p:cNvSpPr txBox="1"/>
          <p:nvPr/>
        </p:nvSpPr>
        <p:spPr>
          <a:xfrm>
            <a:off x="7703963" y="1115264"/>
            <a:ext cx="1145738" cy="4424400"/>
          </a:xfrm>
          <a:prstGeom prst="rect">
            <a:avLst/>
          </a:prstGeom>
          <a:solidFill>
            <a:schemeClr val="accent6"/>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a:latin typeface="Calibri"/>
              <a:ea typeface="Calibri"/>
              <a:cs typeface="Calibri"/>
              <a:sym typeface="Calibri"/>
            </a:endParaRPr>
          </a:p>
          <a:p>
            <a:pPr indent="0" lvl="0" marL="0" marR="0" rtl="0" algn="ctr">
              <a:lnSpc>
                <a:spcPct val="100000"/>
              </a:lnSpc>
              <a:spcBef>
                <a:spcPts val="0"/>
              </a:spcBef>
              <a:spcAft>
                <a:spcPts val="0"/>
              </a:spcAft>
              <a:buNone/>
            </a:pPr>
            <a:r>
              <a:t/>
            </a:r>
            <a:endParaRPr>
              <a:latin typeface="Calibri"/>
              <a:ea typeface="Calibri"/>
              <a:cs typeface="Calibri"/>
              <a:sym typeface="Calibri"/>
            </a:endParaRPr>
          </a:p>
          <a:p>
            <a:pPr indent="0" lvl="0" marL="0" marR="0" rtl="0" algn="l">
              <a:lnSpc>
                <a:spcPct val="100000"/>
              </a:lnSpc>
              <a:spcBef>
                <a:spcPts val="0"/>
              </a:spcBef>
              <a:spcAft>
                <a:spcPts val="0"/>
              </a:spcAft>
              <a:buNone/>
            </a:pPr>
            <a:r>
              <a:t/>
            </a:r>
            <a:endParaRPr>
              <a:latin typeface="Calibri"/>
              <a:ea typeface="Calibri"/>
              <a:cs typeface="Calibri"/>
              <a:sym typeface="Calibri"/>
            </a:endParaRPr>
          </a:p>
          <a:p>
            <a:pPr indent="0" lvl="0" marL="0" marR="0" rtl="0" algn="l">
              <a:lnSpc>
                <a:spcPct val="100000"/>
              </a:lnSpc>
              <a:spcBef>
                <a:spcPts val="0"/>
              </a:spcBef>
              <a:spcAft>
                <a:spcPts val="0"/>
              </a:spcAft>
              <a:buNone/>
            </a:pPr>
            <a:r>
              <a:t/>
            </a:r>
            <a:endParaRPr>
              <a:latin typeface="Calibri"/>
              <a:ea typeface="Calibri"/>
              <a:cs typeface="Calibri"/>
              <a:sym typeface="Calibri"/>
            </a:endParaRPr>
          </a:p>
          <a:p>
            <a:pPr indent="0" lvl="0" marL="0" marR="0" rtl="0" algn="ctr">
              <a:lnSpc>
                <a:spcPct val="100000"/>
              </a:lnSpc>
              <a:spcBef>
                <a:spcPts val="0"/>
              </a:spcBef>
              <a:spcAft>
                <a:spcPts val="0"/>
              </a:spcAft>
              <a:buNone/>
            </a:pPr>
            <a:r>
              <a:rPr lang="en">
                <a:latin typeface="Calibri"/>
                <a:ea typeface="Calibri"/>
                <a:cs typeface="Calibri"/>
                <a:sym typeface="Calibri"/>
              </a:rPr>
              <a:t>Campus Sustainability Research Award: Carbon Neutrality Lifecycle Cost Analysis</a:t>
            </a:r>
            <a:endParaRPr b="0" i="0" u="none" cap="none" strike="noStrike">
              <a:solidFill>
                <a:srgbClr val="000000"/>
              </a:solidFill>
              <a:latin typeface="Calibri"/>
              <a:ea typeface="Calibri"/>
              <a:cs typeface="Calibri"/>
              <a:sym typeface="Calibri"/>
            </a:endParaRPr>
          </a:p>
        </p:txBody>
      </p:sp>
      <p:sp>
        <p:nvSpPr>
          <p:cNvPr id="224" name="Google Shape;224;p34"/>
          <p:cNvSpPr txBox="1"/>
          <p:nvPr/>
        </p:nvSpPr>
        <p:spPr>
          <a:xfrm>
            <a:off x="7721961" y="439364"/>
            <a:ext cx="1145738" cy="6759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Calibri"/>
                <a:ea typeface="Calibri"/>
                <a:cs typeface="Calibri"/>
                <a:sym typeface="Calibri"/>
              </a:rPr>
              <a:t>20</a:t>
            </a:r>
            <a:r>
              <a:rPr b="1" lang="en" sz="2400">
                <a:solidFill>
                  <a:srgbClr val="FFFFFF"/>
                </a:solidFill>
                <a:latin typeface="Calibri"/>
                <a:ea typeface="Calibri"/>
                <a:cs typeface="Calibri"/>
                <a:sym typeface="Calibri"/>
              </a:rPr>
              <a:t>20</a:t>
            </a:r>
            <a:endParaRPr b="1" i="0" sz="2400" u="none" cap="none" strike="noStrike">
              <a:solidFill>
                <a:srgbClr val="FFFFFF"/>
              </a:solidFill>
              <a:latin typeface="Calibri"/>
              <a:ea typeface="Calibri"/>
              <a:cs typeface="Calibri"/>
              <a:sym typeface="Calibri"/>
            </a:endParaRPr>
          </a:p>
        </p:txBody>
      </p:sp>
      <p:pic>
        <p:nvPicPr>
          <p:cNvPr id="225" name="Google Shape;225;p34"/>
          <p:cNvPicPr preferRelativeResize="0"/>
          <p:nvPr/>
        </p:nvPicPr>
        <p:blipFill rotWithShape="1">
          <a:blip r:embed="rId7">
            <a:alphaModFix/>
          </a:blip>
          <a:srcRect b="0" l="0" r="0" t="0"/>
          <a:stretch/>
        </p:blipFill>
        <p:spPr>
          <a:xfrm>
            <a:off x="1431516" y="3506708"/>
            <a:ext cx="1147300" cy="1037794"/>
          </a:xfrm>
          <a:prstGeom prst="rect">
            <a:avLst/>
          </a:prstGeom>
          <a:noFill/>
          <a:ln>
            <a:noFill/>
          </a:ln>
        </p:spPr>
      </p:pic>
      <p:pic>
        <p:nvPicPr>
          <p:cNvPr id="226" name="Google Shape;226;p34"/>
          <p:cNvPicPr preferRelativeResize="0"/>
          <p:nvPr/>
        </p:nvPicPr>
        <p:blipFill rotWithShape="1">
          <a:blip r:embed="rId8">
            <a:alphaModFix/>
          </a:blip>
          <a:srcRect b="0" l="0" r="0" t="0"/>
          <a:stretch/>
        </p:blipFill>
        <p:spPr>
          <a:xfrm>
            <a:off x="2677675" y="2118455"/>
            <a:ext cx="1148221" cy="1717729"/>
          </a:xfrm>
          <a:prstGeom prst="rect">
            <a:avLst/>
          </a:prstGeom>
          <a:noFill/>
          <a:ln>
            <a:noFill/>
          </a:ln>
        </p:spPr>
      </p:pic>
      <p:pic>
        <p:nvPicPr>
          <p:cNvPr id="227" name="Google Shape;227;p34"/>
          <p:cNvPicPr preferRelativeResize="0"/>
          <p:nvPr/>
        </p:nvPicPr>
        <p:blipFill rotWithShape="1">
          <a:blip r:embed="rId9">
            <a:alphaModFix/>
          </a:blip>
          <a:srcRect b="0" l="0" r="0" t="0"/>
          <a:stretch/>
        </p:blipFill>
        <p:spPr>
          <a:xfrm>
            <a:off x="3884861" y="1676718"/>
            <a:ext cx="1241550" cy="1177614"/>
          </a:xfrm>
          <a:prstGeom prst="rect">
            <a:avLst/>
          </a:prstGeom>
          <a:noFill/>
          <a:ln>
            <a:noFill/>
          </a:ln>
        </p:spPr>
      </p:pic>
      <p:sp>
        <p:nvSpPr>
          <p:cNvPr id="228" name="Google Shape;228;p34"/>
          <p:cNvSpPr txBox="1"/>
          <p:nvPr/>
        </p:nvSpPr>
        <p:spPr>
          <a:xfrm>
            <a:off x="164225" y="3692526"/>
            <a:ext cx="1145700" cy="18756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29" name="Google Shape;229;p34"/>
          <p:cNvSpPr txBox="1"/>
          <p:nvPr/>
        </p:nvSpPr>
        <p:spPr>
          <a:xfrm>
            <a:off x="173450" y="3078425"/>
            <a:ext cx="1145700" cy="6141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lang="en" sz="2400">
                <a:solidFill>
                  <a:srgbClr val="FFFFFF"/>
                </a:solidFill>
                <a:latin typeface="Calibri"/>
                <a:ea typeface="Calibri"/>
                <a:cs typeface="Calibri"/>
                <a:sym typeface="Calibri"/>
              </a:rPr>
              <a:t>2013</a:t>
            </a:r>
            <a:endParaRPr b="1" i="0" sz="2400" u="none" cap="none" strike="noStrike">
              <a:solidFill>
                <a:srgbClr val="FFFFFF"/>
              </a:solidFill>
              <a:latin typeface="Calibri"/>
              <a:ea typeface="Calibri"/>
              <a:cs typeface="Calibri"/>
              <a:sym typeface="Calibri"/>
            </a:endParaRPr>
          </a:p>
        </p:txBody>
      </p:sp>
      <p:pic>
        <p:nvPicPr>
          <p:cNvPr id="230" name="Google Shape;230;p34"/>
          <p:cNvPicPr preferRelativeResize="0"/>
          <p:nvPr/>
        </p:nvPicPr>
        <p:blipFill rotWithShape="1">
          <a:blip r:embed="rId10">
            <a:alphaModFix/>
          </a:blip>
          <a:srcRect b="0" l="0" r="0" t="0"/>
          <a:stretch/>
        </p:blipFill>
        <p:spPr>
          <a:xfrm>
            <a:off x="110040" y="4100493"/>
            <a:ext cx="1203024" cy="1059665"/>
          </a:xfrm>
          <a:prstGeom prst="rect">
            <a:avLst/>
          </a:prstGeom>
          <a:noFill/>
          <a:ln>
            <a:noFill/>
          </a:ln>
        </p:spPr>
      </p:pic>
      <p:pic>
        <p:nvPicPr>
          <p:cNvPr id="231" name="Google Shape;231;p34"/>
          <p:cNvPicPr preferRelativeResize="0"/>
          <p:nvPr/>
        </p:nvPicPr>
        <p:blipFill>
          <a:blip r:embed="rId11">
            <a:alphaModFix/>
          </a:blip>
          <a:stretch>
            <a:fillRect/>
          </a:stretch>
        </p:blipFill>
        <p:spPr>
          <a:xfrm>
            <a:off x="5237588" y="2109600"/>
            <a:ext cx="1104900" cy="857250"/>
          </a:xfrm>
          <a:prstGeom prst="rect">
            <a:avLst/>
          </a:prstGeom>
          <a:noFill/>
          <a:ln>
            <a:noFill/>
          </a:ln>
        </p:spPr>
      </p:pic>
      <p:sp>
        <p:nvSpPr>
          <p:cNvPr id="232" name="Google Shape;232;p34"/>
          <p:cNvSpPr txBox="1"/>
          <p:nvPr/>
        </p:nvSpPr>
        <p:spPr>
          <a:xfrm>
            <a:off x="3876575" y="3333550"/>
            <a:ext cx="12030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Calibri"/>
                <a:ea typeface="Calibri"/>
                <a:cs typeface="Calibri"/>
                <a:sym typeface="Calibri"/>
              </a:rPr>
              <a:t>Procurement and Payable Services Policy</a:t>
            </a:r>
            <a:endParaRPr sz="1200"/>
          </a:p>
          <a:p>
            <a:pPr indent="0" lvl="0" marL="0" rtl="0" algn="ctr">
              <a:spcBef>
                <a:spcPts val="0"/>
              </a:spcBef>
              <a:spcAft>
                <a:spcPts val="0"/>
              </a:spcAft>
              <a:buNone/>
            </a:pPr>
            <a:r>
              <a:rPr lang="en">
                <a:latin typeface="Calibri"/>
                <a:ea typeface="Calibri"/>
                <a:cs typeface="Calibri"/>
                <a:sym typeface="Calibri"/>
              </a:rPr>
              <a:t>Renewal</a:t>
            </a:r>
            <a:endParaRPr sz="1200"/>
          </a:p>
        </p:txBody>
      </p:sp>
      <p:pic>
        <p:nvPicPr>
          <p:cNvPr id="233" name="Google Shape;233;p34"/>
          <p:cNvPicPr preferRelativeResize="0"/>
          <p:nvPr/>
        </p:nvPicPr>
        <p:blipFill>
          <a:blip r:embed="rId12">
            <a:alphaModFix/>
          </a:blip>
          <a:stretch>
            <a:fillRect/>
          </a:stretch>
        </p:blipFill>
        <p:spPr>
          <a:xfrm>
            <a:off x="7710569" y="1429275"/>
            <a:ext cx="1148225" cy="76868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39" name="Google Shape;239;p35"/>
          <p:cNvSpPr txBox="1"/>
          <p:nvPr>
            <p:ph idx="1" type="body"/>
          </p:nvPr>
        </p:nvSpPr>
        <p:spPr>
          <a:xfrm>
            <a:off x="311700" y="6028525"/>
            <a:ext cx="8341500" cy="614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r>
              <a:rPr lang="en" sz="3500"/>
              <a:t>Web of </a:t>
            </a:r>
            <a:r>
              <a:rPr lang="en" sz="3500"/>
              <a:t>Relationships for the Common Good</a:t>
            </a:r>
            <a:endParaRPr sz="3500"/>
          </a:p>
        </p:txBody>
      </p:sp>
      <p:sp>
        <p:nvSpPr>
          <p:cNvPr id="240" name="Google Shape;240;p35"/>
          <p:cNvSpPr/>
          <p:nvPr/>
        </p:nvSpPr>
        <p:spPr>
          <a:xfrm>
            <a:off x="3908313" y="2206806"/>
            <a:ext cx="1570200" cy="1589700"/>
          </a:xfrm>
          <a:prstGeom prst="ellipse">
            <a:avLst/>
          </a:prstGeom>
          <a:solidFill>
            <a:srgbClr val="A1C3FA"/>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1600"/>
              <a:t>For the Common Good</a:t>
            </a:r>
            <a:endParaRPr sz="1600"/>
          </a:p>
        </p:txBody>
      </p:sp>
      <p:grpSp>
        <p:nvGrpSpPr>
          <p:cNvPr id="241" name="Google Shape;241;p35"/>
          <p:cNvGrpSpPr/>
          <p:nvPr/>
        </p:nvGrpSpPr>
        <p:grpSpPr>
          <a:xfrm>
            <a:off x="1613146" y="1360729"/>
            <a:ext cx="2855599" cy="2635943"/>
            <a:chOff x="1978637" y="1202068"/>
            <a:chExt cx="2407147" cy="2190413"/>
          </a:xfrm>
        </p:grpSpPr>
        <p:sp>
          <p:nvSpPr>
            <p:cNvPr id="242" name="Google Shape;242;p35"/>
            <p:cNvSpPr/>
            <p:nvPr/>
          </p:nvSpPr>
          <p:spPr>
            <a:xfrm rot="-2081187">
              <a:off x="2278971" y="1519484"/>
              <a:ext cx="1601327" cy="1555582"/>
            </a:xfrm>
            <a:custGeom>
              <a:rect b="b" l="l" r="r" t="t"/>
              <a:pathLst>
                <a:path extrusionOk="0" h="240" w="246">
                  <a:moveTo>
                    <a:pt x="246" y="29"/>
                  </a:moveTo>
                  <a:cubicBezTo>
                    <a:pt x="241" y="19"/>
                    <a:pt x="235" y="9"/>
                    <a:pt x="228" y="0"/>
                  </a:cubicBezTo>
                  <a:cubicBezTo>
                    <a:pt x="111" y="25"/>
                    <a:pt x="19" y="120"/>
                    <a:pt x="0" y="240"/>
                  </a:cubicBezTo>
                  <a:cubicBezTo>
                    <a:pt x="11" y="237"/>
                    <a:pt x="22" y="234"/>
                    <a:pt x="34" y="232"/>
                  </a:cubicBezTo>
                  <a:cubicBezTo>
                    <a:pt x="56" y="128"/>
                    <a:pt x="140" y="46"/>
                    <a:pt x="246" y="29"/>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2100"/>
            </a:p>
          </p:txBody>
        </p:sp>
        <p:sp>
          <p:nvSpPr>
            <p:cNvPr id="243" name="Google Shape;243;p35"/>
            <p:cNvSpPr/>
            <p:nvPr/>
          </p:nvSpPr>
          <p:spPr>
            <a:xfrm rot="-2081188">
              <a:off x="2605674" y="1601249"/>
              <a:ext cx="1541190" cy="1320966"/>
            </a:xfrm>
            <a:custGeom>
              <a:rect b="b" l="l" r="r" t="t"/>
              <a:pathLst>
                <a:path extrusionOk="0" h="213" w="248">
                  <a:moveTo>
                    <a:pt x="142" y="213"/>
                  </a:moveTo>
                  <a:cubicBezTo>
                    <a:pt x="152" y="188"/>
                    <a:pt x="170" y="167"/>
                    <a:pt x="194" y="153"/>
                  </a:cubicBezTo>
                  <a:cubicBezTo>
                    <a:pt x="211" y="143"/>
                    <a:pt x="230" y="137"/>
                    <a:pt x="248" y="136"/>
                  </a:cubicBezTo>
                  <a:cubicBezTo>
                    <a:pt x="247" y="87"/>
                    <a:pt x="234" y="41"/>
                    <a:pt x="212" y="0"/>
                  </a:cubicBezTo>
                  <a:cubicBezTo>
                    <a:pt x="106" y="17"/>
                    <a:pt x="22" y="99"/>
                    <a:pt x="0" y="203"/>
                  </a:cubicBezTo>
                  <a:cubicBezTo>
                    <a:pt x="46" y="195"/>
                    <a:pt x="95" y="198"/>
                    <a:pt x="142" y="213"/>
                  </a:cubicBezTo>
                  <a:close/>
                </a:path>
              </a:pathLst>
            </a:custGeom>
            <a:solidFill>
              <a:srgbClr val="0C58D3"/>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2100"/>
            </a:p>
          </p:txBody>
        </p:sp>
        <p:sp>
          <p:nvSpPr>
            <p:cNvPr id="244" name="Google Shape;244;p35"/>
            <p:cNvSpPr txBox="1"/>
            <p:nvPr/>
          </p:nvSpPr>
          <p:spPr>
            <a:xfrm rot="-4432199">
              <a:off x="2798390" y="1964894"/>
              <a:ext cx="1304451" cy="56253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FFFFFF"/>
                  </a:solidFill>
                  <a:latin typeface="Roboto"/>
                  <a:ea typeface="Roboto"/>
                  <a:cs typeface="Roboto"/>
                  <a:sym typeface="Roboto"/>
                </a:rPr>
                <a:t>Human Rights Center</a:t>
              </a:r>
              <a:endParaRPr sz="1700">
                <a:solidFill>
                  <a:srgbClr val="FFFFFF"/>
                </a:solidFill>
                <a:latin typeface="Roboto"/>
                <a:ea typeface="Roboto"/>
                <a:cs typeface="Roboto"/>
                <a:sym typeface="Roboto"/>
              </a:endParaRPr>
            </a:p>
          </p:txBody>
        </p:sp>
      </p:grpSp>
      <p:grpSp>
        <p:nvGrpSpPr>
          <p:cNvPr id="245" name="Google Shape;245;p35"/>
          <p:cNvGrpSpPr/>
          <p:nvPr/>
        </p:nvGrpSpPr>
        <p:grpSpPr>
          <a:xfrm>
            <a:off x="2667143" y="3042913"/>
            <a:ext cx="2500727" cy="2932883"/>
            <a:chOff x="2867112" y="2599927"/>
            <a:chExt cx="2108006" cy="2437164"/>
          </a:xfrm>
        </p:grpSpPr>
        <p:sp>
          <p:nvSpPr>
            <p:cNvPr id="246" name="Google Shape;246;p35"/>
            <p:cNvSpPr/>
            <p:nvPr/>
          </p:nvSpPr>
          <p:spPr>
            <a:xfrm rot="-2081188">
              <a:off x="3325156" y="2966530"/>
              <a:ext cx="1061085" cy="1941128"/>
            </a:xfrm>
            <a:custGeom>
              <a:rect b="b" l="l" r="r" t="t"/>
              <a:pathLst>
                <a:path extrusionOk="0" h="300" w="163">
                  <a:moveTo>
                    <a:pt x="32" y="39"/>
                  </a:moveTo>
                  <a:cubicBezTo>
                    <a:pt x="32" y="26"/>
                    <a:pt x="33" y="13"/>
                    <a:pt x="35" y="0"/>
                  </a:cubicBezTo>
                  <a:cubicBezTo>
                    <a:pt x="24" y="2"/>
                    <a:pt x="13" y="5"/>
                    <a:pt x="2" y="8"/>
                  </a:cubicBezTo>
                  <a:cubicBezTo>
                    <a:pt x="1" y="19"/>
                    <a:pt x="0" y="29"/>
                    <a:pt x="0" y="39"/>
                  </a:cubicBezTo>
                  <a:cubicBezTo>
                    <a:pt x="0" y="153"/>
                    <a:pt x="65" y="252"/>
                    <a:pt x="160" y="300"/>
                  </a:cubicBezTo>
                  <a:cubicBezTo>
                    <a:pt x="160" y="289"/>
                    <a:pt x="161" y="277"/>
                    <a:pt x="163" y="265"/>
                  </a:cubicBezTo>
                  <a:cubicBezTo>
                    <a:pt x="85" y="220"/>
                    <a:pt x="32" y="136"/>
                    <a:pt x="32" y="39"/>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2100"/>
            </a:p>
          </p:txBody>
        </p:sp>
        <p:sp>
          <p:nvSpPr>
            <p:cNvPr id="247" name="Google Shape;247;p35"/>
            <p:cNvSpPr/>
            <p:nvPr/>
          </p:nvSpPr>
          <p:spPr>
            <a:xfrm rot="-2081187">
              <a:off x="3456358" y="2773799"/>
              <a:ext cx="1138968" cy="1690435"/>
            </a:xfrm>
            <a:custGeom>
              <a:rect b="b" l="l" r="r" t="t"/>
              <a:pathLst>
                <a:path extrusionOk="0" h="273" w="183">
                  <a:moveTo>
                    <a:pt x="156" y="108"/>
                  </a:moveTo>
                  <a:cubicBezTo>
                    <a:pt x="139" y="79"/>
                    <a:pt x="136" y="46"/>
                    <a:pt x="144" y="16"/>
                  </a:cubicBezTo>
                  <a:cubicBezTo>
                    <a:pt x="97" y="2"/>
                    <a:pt x="48" y="0"/>
                    <a:pt x="3" y="8"/>
                  </a:cubicBezTo>
                  <a:cubicBezTo>
                    <a:pt x="1" y="21"/>
                    <a:pt x="0" y="34"/>
                    <a:pt x="0" y="47"/>
                  </a:cubicBezTo>
                  <a:cubicBezTo>
                    <a:pt x="0" y="144"/>
                    <a:pt x="53" y="228"/>
                    <a:pt x="131" y="273"/>
                  </a:cubicBezTo>
                  <a:cubicBezTo>
                    <a:pt x="138" y="227"/>
                    <a:pt x="155" y="182"/>
                    <a:pt x="183" y="141"/>
                  </a:cubicBezTo>
                  <a:cubicBezTo>
                    <a:pt x="173" y="132"/>
                    <a:pt x="163" y="121"/>
                    <a:pt x="156" y="108"/>
                  </a:cubicBezTo>
                  <a:close/>
                </a:path>
              </a:pathLst>
            </a:custGeom>
            <a:solidFill>
              <a:srgbClr val="0D5DDF"/>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2100"/>
            </a:p>
          </p:txBody>
        </p:sp>
        <p:sp>
          <p:nvSpPr>
            <p:cNvPr id="248" name="Google Shape;248;p35"/>
            <p:cNvSpPr txBox="1"/>
            <p:nvPr/>
          </p:nvSpPr>
          <p:spPr>
            <a:xfrm rot="2156063">
              <a:off x="3231785" y="3231412"/>
              <a:ext cx="1304574" cy="562882"/>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FFFFFF"/>
                  </a:solidFill>
                  <a:latin typeface="Roboto"/>
                  <a:ea typeface="Roboto"/>
                  <a:cs typeface="Roboto"/>
                  <a:sym typeface="Roboto"/>
                </a:rPr>
                <a:t>Facilities &amp; Planning</a:t>
              </a:r>
              <a:endParaRPr sz="1700">
                <a:solidFill>
                  <a:srgbClr val="FFFFFF"/>
                </a:solidFill>
                <a:latin typeface="Roboto"/>
                <a:ea typeface="Roboto"/>
                <a:cs typeface="Roboto"/>
                <a:sym typeface="Roboto"/>
              </a:endParaRPr>
            </a:p>
          </p:txBody>
        </p:sp>
      </p:grpSp>
      <p:grpSp>
        <p:nvGrpSpPr>
          <p:cNvPr id="249" name="Google Shape;249;p35"/>
          <p:cNvGrpSpPr/>
          <p:nvPr/>
        </p:nvGrpSpPr>
        <p:grpSpPr>
          <a:xfrm>
            <a:off x="4411483" y="2879836"/>
            <a:ext cx="2876192" cy="2524182"/>
            <a:chOff x="4337515" y="2464414"/>
            <a:chExt cx="2424506" cy="2097542"/>
          </a:xfrm>
        </p:grpSpPr>
        <p:sp>
          <p:nvSpPr>
            <p:cNvPr id="250" name="Google Shape;250;p35"/>
            <p:cNvSpPr/>
            <p:nvPr/>
          </p:nvSpPr>
          <p:spPr>
            <a:xfrm rot="-2081187">
              <a:off x="4648818" y="3375680"/>
              <a:ext cx="2119401" cy="640096"/>
            </a:xfrm>
            <a:custGeom>
              <a:rect b="b" l="l" r="r" t="t"/>
              <a:pathLst>
                <a:path extrusionOk="0" h="99" w="326">
                  <a:moveTo>
                    <a:pt x="119" y="67"/>
                  </a:moveTo>
                  <a:cubicBezTo>
                    <a:pt x="77" y="67"/>
                    <a:pt x="37" y="57"/>
                    <a:pt x="2" y="40"/>
                  </a:cubicBezTo>
                  <a:cubicBezTo>
                    <a:pt x="1" y="51"/>
                    <a:pt x="0" y="63"/>
                    <a:pt x="0" y="74"/>
                  </a:cubicBezTo>
                  <a:cubicBezTo>
                    <a:pt x="36" y="90"/>
                    <a:pt x="76" y="99"/>
                    <a:pt x="119" y="99"/>
                  </a:cubicBezTo>
                  <a:cubicBezTo>
                    <a:pt x="200" y="99"/>
                    <a:pt x="273" y="67"/>
                    <a:pt x="326" y="14"/>
                  </a:cubicBezTo>
                  <a:cubicBezTo>
                    <a:pt x="315" y="10"/>
                    <a:pt x="304" y="5"/>
                    <a:pt x="294" y="0"/>
                  </a:cubicBezTo>
                  <a:cubicBezTo>
                    <a:pt x="247" y="42"/>
                    <a:pt x="186" y="67"/>
                    <a:pt x="119" y="67"/>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2100"/>
            </a:p>
          </p:txBody>
        </p:sp>
        <p:sp>
          <p:nvSpPr>
            <p:cNvPr id="251" name="Google Shape;251;p35"/>
            <p:cNvSpPr/>
            <p:nvPr/>
          </p:nvSpPr>
          <p:spPr>
            <a:xfrm rot="-2081187">
              <a:off x="4457034" y="2893418"/>
              <a:ext cx="1815979" cy="987157"/>
            </a:xfrm>
            <a:custGeom>
              <a:rect b="b" l="l" r="r" t="t"/>
              <a:pathLst>
                <a:path extrusionOk="0" h="159" w="292">
                  <a:moveTo>
                    <a:pt x="182" y="1"/>
                  </a:moveTo>
                  <a:cubicBezTo>
                    <a:pt x="181" y="2"/>
                    <a:pt x="179" y="3"/>
                    <a:pt x="177" y="4"/>
                  </a:cubicBezTo>
                  <a:cubicBezTo>
                    <a:pt x="137" y="27"/>
                    <a:pt x="88" y="24"/>
                    <a:pt x="51" y="0"/>
                  </a:cubicBezTo>
                  <a:cubicBezTo>
                    <a:pt x="23" y="41"/>
                    <a:pt x="6" y="86"/>
                    <a:pt x="0" y="132"/>
                  </a:cubicBezTo>
                  <a:cubicBezTo>
                    <a:pt x="35" y="149"/>
                    <a:pt x="75" y="159"/>
                    <a:pt x="117" y="159"/>
                  </a:cubicBezTo>
                  <a:cubicBezTo>
                    <a:pt x="184" y="159"/>
                    <a:pt x="245" y="134"/>
                    <a:pt x="292" y="92"/>
                  </a:cubicBezTo>
                  <a:cubicBezTo>
                    <a:pt x="250" y="71"/>
                    <a:pt x="212" y="41"/>
                    <a:pt x="182" y="1"/>
                  </a:cubicBezTo>
                  <a:close/>
                </a:path>
              </a:pathLst>
            </a:custGeom>
            <a:solidFill>
              <a:srgbClr val="0E65F0"/>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2100"/>
            </a:p>
          </p:txBody>
        </p:sp>
        <p:sp>
          <p:nvSpPr>
            <p:cNvPr id="252" name="Google Shape;252;p35"/>
            <p:cNvSpPr txBox="1"/>
            <p:nvPr/>
          </p:nvSpPr>
          <p:spPr>
            <a:xfrm rot="-2245873">
              <a:off x="4639442" y="3207930"/>
              <a:ext cx="1304523" cy="56306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FFFFFF"/>
                  </a:solidFill>
                  <a:latin typeface="Roboto"/>
                  <a:ea typeface="Roboto"/>
                  <a:cs typeface="Roboto"/>
                  <a:sym typeface="Roboto"/>
                </a:rPr>
                <a:t>Sustainability</a:t>
              </a:r>
              <a:r>
                <a:rPr lang="en" sz="1700">
                  <a:solidFill>
                    <a:srgbClr val="FFFFFF"/>
                  </a:solidFill>
                  <a:latin typeface="Roboto"/>
                  <a:ea typeface="Roboto"/>
                  <a:cs typeface="Roboto"/>
                  <a:sym typeface="Roboto"/>
                </a:rPr>
                <a:t> Studies</a:t>
              </a:r>
              <a:endParaRPr sz="1700">
                <a:solidFill>
                  <a:srgbClr val="FFFFFF"/>
                </a:solidFill>
                <a:latin typeface="Roboto"/>
                <a:ea typeface="Roboto"/>
                <a:cs typeface="Roboto"/>
                <a:sym typeface="Roboto"/>
              </a:endParaRPr>
            </a:p>
          </p:txBody>
        </p:sp>
      </p:grpSp>
      <p:grpSp>
        <p:nvGrpSpPr>
          <p:cNvPr id="253" name="Google Shape;253;p35"/>
          <p:cNvGrpSpPr/>
          <p:nvPr/>
        </p:nvGrpSpPr>
        <p:grpSpPr>
          <a:xfrm>
            <a:off x="3136899" y="3"/>
            <a:ext cx="2780810" cy="2852863"/>
            <a:chOff x="3263096" y="71333"/>
            <a:chExt cx="2344104" cy="2370669"/>
          </a:xfrm>
        </p:grpSpPr>
        <p:sp>
          <p:nvSpPr>
            <p:cNvPr id="254" name="Google Shape;254;p35"/>
            <p:cNvSpPr/>
            <p:nvPr/>
          </p:nvSpPr>
          <p:spPr>
            <a:xfrm rot="-2081187">
              <a:off x="3407226" y="525393"/>
              <a:ext cx="1943480" cy="1113468"/>
            </a:xfrm>
            <a:custGeom>
              <a:rect b="b" l="l" r="r" t="t"/>
              <a:pathLst>
                <a:path extrusionOk="0" h="172" w="299">
                  <a:moveTo>
                    <a:pt x="45" y="32"/>
                  </a:moveTo>
                  <a:cubicBezTo>
                    <a:pt x="146" y="32"/>
                    <a:pt x="233" y="89"/>
                    <a:pt x="276" y="172"/>
                  </a:cubicBezTo>
                  <a:cubicBezTo>
                    <a:pt x="284" y="164"/>
                    <a:pt x="292" y="155"/>
                    <a:pt x="299" y="146"/>
                  </a:cubicBezTo>
                  <a:cubicBezTo>
                    <a:pt x="248" y="59"/>
                    <a:pt x="153" y="0"/>
                    <a:pt x="45" y="0"/>
                  </a:cubicBezTo>
                  <a:cubicBezTo>
                    <a:pt x="30" y="0"/>
                    <a:pt x="14" y="1"/>
                    <a:pt x="0" y="3"/>
                  </a:cubicBezTo>
                  <a:cubicBezTo>
                    <a:pt x="6" y="13"/>
                    <a:pt x="12" y="23"/>
                    <a:pt x="18" y="33"/>
                  </a:cubicBezTo>
                  <a:cubicBezTo>
                    <a:pt x="27" y="32"/>
                    <a:pt x="36" y="32"/>
                    <a:pt x="45" y="32"/>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2100"/>
            </a:p>
          </p:txBody>
        </p:sp>
        <p:sp>
          <p:nvSpPr>
            <p:cNvPr id="255" name="Google Shape;255;p35"/>
            <p:cNvSpPr/>
            <p:nvPr/>
          </p:nvSpPr>
          <p:spPr>
            <a:xfrm rot="-2081187">
              <a:off x="3761328" y="760580"/>
              <a:ext cx="1606237" cy="1343790"/>
            </a:xfrm>
            <a:custGeom>
              <a:rect b="b" l="l" r="r" t="t"/>
              <a:pathLst>
                <a:path extrusionOk="0" h="217" w="258">
                  <a:moveTo>
                    <a:pt x="132" y="200"/>
                  </a:moveTo>
                  <a:cubicBezTo>
                    <a:pt x="135" y="205"/>
                    <a:pt x="138" y="211"/>
                    <a:pt x="140" y="217"/>
                  </a:cubicBezTo>
                  <a:cubicBezTo>
                    <a:pt x="186" y="200"/>
                    <a:pt x="227" y="174"/>
                    <a:pt x="258" y="140"/>
                  </a:cubicBezTo>
                  <a:cubicBezTo>
                    <a:pt x="215" y="57"/>
                    <a:pt x="128" y="0"/>
                    <a:pt x="27" y="0"/>
                  </a:cubicBezTo>
                  <a:cubicBezTo>
                    <a:pt x="18" y="0"/>
                    <a:pt x="9" y="0"/>
                    <a:pt x="0" y="1"/>
                  </a:cubicBezTo>
                  <a:cubicBezTo>
                    <a:pt x="21" y="43"/>
                    <a:pt x="34" y="90"/>
                    <a:pt x="34" y="140"/>
                  </a:cubicBezTo>
                  <a:cubicBezTo>
                    <a:pt x="74" y="142"/>
                    <a:pt x="111" y="163"/>
                    <a:pt x="132" y="200"/>
                  </a:cubicBezTo>
                  <a:close/>
                </a:path>
              </a:pathLst>
            </a:custGeom>
            <a:solidFill>
              <a:srgbClr val="0944A1"/>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2100"/>
            </a:p>
          </p:txBody>
        </p:sp>
        <p:sp>
          <p:nvSpPr>
            <p:cNvPr id="256" name="Google Shape;256;p35"/>
            <p:cNvSpPr txBox="1"/>
            <p:nvPr/>
          </p:nvSpPr>
          <p:spPr>
            <a:xfrm>
              <a:off x="3919788" y="1123225"/>
              <a:ext cx="13044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FFFFFF"/>
                  </a:solidFill>
                  <a:latin typeface="Roboto"/>
                  <a:ea typeface="Roboto"/>
                  <a:cs typeface="Roboto"/>
                  <a:sym typeface="Roboto"/>
                </a:rPr>
                <a:t>Procurement</a:t>
              </a:r>
              <a:endParaRPr sz="1700">
                <a:solidFill>
                  <a:srgbClr val="FFFFFF"/>
                </a:solidFill>
                <a:latin typeface="Roboto"/>
                <a:ea typeface="Roboto"/>
                <a:cs typeface="Roboto"/>
                <a:sym typeface="Roboto"/>
              </a:endParaRPr>
            </a:p>
          </p:txBody>
        </p:sp>
      </p:grpSp>
      <p:grpSp>
        <p:nvGrpSpPr>
          <p:cNvPr id="257" name="Google Shape;257;p35"/>
          <p:cNvGrpSpPr/>
          <p:nvPr/>
        </p:nvGrpSpPr>
        <p:grpSpPr>
          <a:xfrm>
            <a:off x="4714928" y="882147"/>
            <a:ext cx="2691408" cy="2941109"/>
            <a:chOff x="4593307" y="804376"/>
            <a:chExt cx="2268741" cy="2444000"/>
          </a:xfrm>
        </p:grpSpPr>
        <p:sp>
          <p:nvSpPr>
            <p:cNvPr id="258" name="Google Shape;258;p35"/>
            <p:cNvSpPr/>
            <p:nvPr/>
          </p:nvSpPr>
          <p:spPr>
            <a:xfrm rot="-2081188">
              <a:off x="5623193" y="814800"/>
              <a:ext cx="698156" cy="2118270"/>
            </a:xfrm>
            <a:custGeom>
              <a:rect b="b" l="l" r="r" t="t"/>
              <a:pathLst>
                <a:path extrusionOk="0" h="328" w="107">
                  <a:moveTo>
                    <a:pt x="52" y="26"/>
                  </a:moveTo>
                  <a:cubicBezTo>
                    <a:pt x="67" y="59"/>
                    <a:pt x="75" y="95"/>
                    <a:pt x="75" y="132"/>
                  </a:cubicBezTo>
                  <a:cubicBezTo>
                    <a:pt x="75" y="204"/>
                    <a:pt x="46" y="268"/>
                    <a:pt x="0" y="315"/>
                  </a:cubicBezTo>
                  <a:cubicBezTo>
                    <a:pt x="10" y="320"/>
                    <a:pt x="21" y="325"/>
                    <a:pt x="32" y="328"/>
                  </a:cubicBezTo>
                  <a:cubicBezTo>
                    <a:pt x="78" y="276"/>
                    <a:pt x="107" y="208"/>
                    <a:pt x="107" y="132"/>
                  </a:cubicBezTo>
                  <a:cubicBezTo>
                    <a:pt x="107" y="85"/>
                    <a:pt x="95" y="40"/>
                    <a:pt x="75" y="0"/>
                  </a:cubicBezTo>
                  <a:cubicBezTo>
                    <a:pt x="68" y="9"/>
                    <a:pt x="60" y="18"/>
                    <a:pt x="52" y="26"/>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2100"/>
            </a:p>
          </p:txBody>
        </p:sp>
        <p:sp>
          <p:nvSpPr>
            <p:cNvPr id="259" name="Google Shape;259;p35"/>
            <p:cNvSpPr/>
            <p:nvPr/>
          </p:nvSpPr>
          <p:spPr>
            <a:xfrm rot="-2081187">
              <a:off x="5001092" y="1289142"/>
              <a:ext cx="1148261" cy="1791718"/>
            </a:xfrm>
            <a:custGeom>
              <a:rect b="b" l="l" r="r" t="t"/>
              <a:pathLst>
                <a:path extrusionOk="0" h="289" w="184">
                  <a:moveTo>
                    <a:pt x="161" y="0"/>
                  </a:moveTo>
                  <a:cubicBezTo>
                    <a:pt x="128" y="34"/>
                    <a:pt x="87" y="60"/>
                    <a:pt x="40" y="76"/>
                  </a:cubicBezTo>
                  <a:cubicBezTo>
                    <a:pt x="52" y="121"/>
                    <a:pt x="36" y="170"/>
                    <a:pt x="0" y="200"/>
                  </a:cubicBezTo>
                  <a:cubicBezTo>
                    <a:pt x="29" y="240"/>
                    <a:pt x="67" y="270"/>
                    <a:pt x="109" y="289"/>
                  </a:cubicBezTo>
                  <a:cubicBezTo>
                    <a:pt x="155" y="242"/>
                    <a:pt x="184" y="178"/>
                    <a:pt x="184" y="106"/>
                  </a:cubicBezTo>
                  <a:cubicBezTo>
                    <a:pt x="184" y="69"/>
                    <a:pt x="176" y="33"/>
                    <a:pt x="161" y="0"/>
                  </a:cubicBezTo>
                  <a:close/>
                </a:path>
              </a:pathLst>
            </a:custGeom>
            <a:solidFill>
              <a:srgbClr val="307BF3"/>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2100"/>
            </a:p>
          </p:txBody>
        </p:sp>
        <p:sp>
          <p:nvSpPr>
            <p:cNvPr id="260" name="Google Shape;260;p35"/>
            <p:cNvSpPr txBox="1"/>
            <p:nvPr/>
          </p:nvSpPr>
          <p:spPr>
            <a:xfrm rot="4352156">
              <a:off x="5032997" y="1939707"/>
              <a:ext cx="1304532" cy="562935"/>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FFFFFF"/>
                  </a:solidFill>
                  <a:latin typeface="Roboto"/>
                  <a:ea typeface="Roboto"/>
                  <a:cs typeface="Roboto"/>
                  <a:sym typeface="Roboto"/>
                </a:rPr>
                <a:t>Dining</a:t>
              </a:r>
              <a:endParaRPr sz="1700">
                <a:solidFill>
                  <a:srgbClr val="FFFFFF"/>
                </a:solidFill>
                <a:latin typeface="Roboto"/>
                <a:ea typeface="Roboto"/>
                <a:cs typeface="Roboto"/>
                <a:sym typeface="Roboto"/>
              </a:endParaRPr>
            </a:p>
          </p:txBody>
        </p:sp>
      </p:grpSp>
      <p:pic>
        <p:nvPicPr>
          <p:cNvPr id="261" name="Google Shape;261;p35"/>
          <p:cNvPicPr preferRelativeResize="0"/>
          <p:nvPr/>
        </p:nvPicPr>
        <p:blipFill>
          <a:blip r:embed="rId3">
            <a:alphaModFix/>
          </a:blip>
          <a:stretch>
            <a:fillRect/>
          </a:stretch>
        </p:blipFill>
        <p:spPr>
          <a:xfrm>
            <a:off x="4099014" y="2379498"/>
            <a:ext cx="1188825" cy="1244303"/>
          </a:xfrm>
          <a:prstGeom prst="rect">
            <a:avLst/>
          </a:prstGeom>
          <a:noFill/>
          <a:ln>
            <a:noFill/>
          </a:ln>
        </p:spPr>
      </p:pic>
      <p:pic>
        <p:nvPicPr>
          <p:cNvPr id="262" name="Google Shape;262;p35"/>
          <p:cNvPicPr preferRelativeResize="0"/>
          <p:nvPr/>
        </p:nvPicPr>
        <p:blipFill rotWithShape="1">
          <a:blip r:embed="rId4">
            <a:alphaModFix/>
          </a:blip>
          <a:srcRect b="22069" l="0" r="0" t="25670"/>
          <a:stretch/>
        </p:blipFill>
        <p:spPr>
          <a:xfrm>
            <a:off x="6653613" y="4698635"/>
            <a:ext cx="1456579" cy="1014925"/>
          </a:xfrm>
          <a:prstGeom prst="rect">
            <a:avLst/>
          </a:prstGeom>
          <a:noFill/>
          <a:ln>
            <a:noFill/>
          </a:ln>
        </p:spPr>
      </p:pic>
      <p:pic>
        <p:nvPicPr>
          <p:cNvPr id="263" name="Google Shape;263;p35"/>
          <p:cNvPicPr preferRelativeResize="0"/>
          <p:nvPr/>
        </p:nvPicPr>
        <p:blipFill rotWithShape="1">
          <a:blip r:embed="rId5">
            <a:alphaModFix/>
          </a:blip>
          <a:srcRect b="8019" l="0" r="0" t="-8020"/>
          <a:stretch/>
        </p:blipFill>
        <p:spPr>
          <a:xfrm>
            <a:off x="717313" y="191250"/>
            <a:ext cx="2083664" cy="972375"/>
          </a:xfrm>
          <a:prstGeom prst="rect">
            <a:avLst/>
          </a:prstGeom>
          <a:noFill/>
          <a:ln>
            <a:noFill/>
          </a:ln>
        </p:spPr>
      </p:pic>
      <p:pic>
        <p:nvPicPr>
          <p:cNvPr id="264" name="Google Shape;264;p35"/>
          <p:cNvPicPr preferRelativeResize="0"/>
          <p:nvPr/>
        </p:nvPicPr>
        <p:blipFill rotWithShape="1">
          <a:blip r:embed="rId6">
            <a:alphaModFix/>
          </a:blip>
          <a:srcRect b="27359" l="0" r="0" t="38174"/>
          <a:stretch/>
        </p:blipFill>
        <p:spPr>
          <a:xfrm>
            <a:off x="7132675" y="1163632"/>
            <a:ext cx="2116050" cy="972376"/>
          </a:xfrm>
          <a:prstGeom prst="rect">
            <a:avLst/>
          </a:prstGeom>
          <a:noFill/>
          <a:ln>
            <a:noFill/>
          </a:ln>
        </p:spPr>
      </p:pic>
      <p:pic>
        <p:nvPicPr>
          <p:cNvPr id="265" name="Google Shape;265;p35"/>
          <p:cNvPicPr preferRelativeResize="0"/>
          <p:nvPr/>
        </p:nvPicPr>
        <p:blipFill rotWithShape="1">
          <a:blip r:embed="rId7">
            <a:alphaModFix/>
          </a:blip>
          <a:srcRect b="0" l="0" r="0" t="0"/>
          <a:stretch/>
        </p:blipFill>
        <p:spPr>
          <a:xfrm>
            <a:off x="916439" y="4311646"/>
            <a:ext cx="1685400" cy="1401900"/>
          </a:xfrm>
          <a:prstGeom prst="ellipse">
            <a:avLst/>
          </a:prstGeom>
          <a:noFill/>
          <a:ln>
            <a:noFill/>
          </a:ln>
        </p:spPr>
      </p:pic>
      <p:pic>
        <p:nvPicPr>
          <p:cNvPr id="266" name="Google Shape;266;p35"/>
          <p:cNvPicPr preferRelativeResize="0"/>
          <p:nvPr/>
        </p:nvPicPr>
        <p:blipFill rotWithShape="1">
          <a:blip r:embed="rId8">
            <a:alphaModFix/>
          </a:blip>
          <a:srcRect b="0" l="0" r="0" t="0"/>
          <a:stretch/>
        </p:blipFill>
        <p:spPr>
          <a:xfrm>
            <a:off x="7614413" y="3558629"/>
            <a:ext cx="1152599" cy="1014944"/>
          </a:xfrm>
          <a:prstGeom prst="rect">
            <a:avLst/>
          </a:prstGeom>
          <a:noFill/>
          <a:ln>
            <a:noFill/>
          </a:ln>
        </p:spPr>
      </p:pic>
      <p:pic>
        <p:nvPicPr>
          <p:cNvPr id="267" name="Google Shape;267;p35"/>
          <p:cNvPicPr preferRelativeResize="0"/>
          <p:nvPr/>
        </p:nvPicPr>
        <p:blipFill rotWithShape="1">
          <a:blip r:embed="rId9">
            <a:alphaModFix/>
          </a:blip>
          <a:srcRect b="0" l="0" r="0" t="0"/>
          <a:stretch/>
        </p:blipFill>
        <p:spPr>
          <a:xfrm>
            <a:off x="353375" y="1617751"/>
            <a:ext cx="1685525" cy="859625"/>
          </a:xfrm>
          <a:prstGeom prst="rect">
            <a:avLst/>
          </a:prstGeom>
          <a:noFill/>
          <a:ln>
            <a:noFill/>
          </a:ln>
        </p:spPr>
      </p:pic>
      <p:pic>
        <p:nvPicPr>
          <p:cNvPr id="268" name="Google Shape;268;p35"/>
          <p:cNvPicPr preferRelativeResize="0"/>
          <p:nvPr/>
        </p:nvPicPr>
        <p:blipFill rotWithShape="1">
          <a:blip r:embed="rId10">
            <a:alphaModFix/>
          </a:blip>
          <a:srcRect b="10171" l="10179" r="10171" t="10179"/>
          <a:stretch/>
        </p:blipFill>
        <p:spPr>
          <a:xfrm>
            <a:off x="7282163" y="2286698"/>
            <a:ext cx="1078500" cy="1078500"/>
          </a:xfrm>
          <a:prstGeom prst="ellipse">
            <a:avLst/>
          </a:prstGeom>
          <a:noFill/>
          <a:ln>
            <a:noFill/>
          </a:ln>
        </p:spPr>
      </p:pic>
      <p:pic>
        <p:nvPicPr>
          <p:cNvPr id="269" name="Google Shape;269;p35"/>
          <p:cNvPicPr preferRelativeResize="0"/>
          <p:nvPr/>
        </p:nvPicPr>
        <p:blipFill rotWithShape="1">
          <a:blip r:embed="rId11">
            <a:alphaModFix/>
          </a:blip>
          <a:srcRect b="25983" l="16559" r="16559" t="7136"/>
          <a:stretch/>
        </p:blipFill>
        <p:spPr>
          <a:xfrm>
            <a:off x="619825" y="2586835"/>
            <a:ext cx="1152600" cy="1152600"/>
          </a:xfrm>
          <a:prstGeom prst="ellipse">
            <a:avLst/>
          </a:prstGeom>
          <a:noFill/>
          <a:ln>
            <a:noFill/>
          </a:ln>
        </p:spPr>
      </p:pic>
      <p:pic>
        <p:nvPicPr>
          <p:cNvPr id="270" name="Google Shape;270;p35"/>
          <p:cNvPicPr preferRelativeResize="0"/>
          <p:nvPr/>
        </p:nvPicPr>
        <p:blipFill rotWithShape="1">
          <a:blip r:embed="rId12">
            <a:alphaModFix/>
          </a:blip>
          <a:srcRect b="0" l="0" r="0" t="0"/>
          <a:stretch/>
        </p:blipFill>
        <p:spPr>
          <a:xfrm>
            <a:off x="6071366" y="153292"/>
            <a:ext cx="2142281" cy="859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6"/>
          <p:cNvSpPr txBox="1"/>
          <p:nvPr>
            <p:ph idx="1" type="body"/>
          </p:nvPr>
        </p:nvSpPr>
        <p:spPr>
          <a:xfrm>
            <a:off x="152400" y="694900"/>
            <a:ext cx="3629100" cy="533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r>
              <a:t/>
            </a:r>
            <a:endParaRPr sz="2400">
              <a:solidFill>
                <a:schemeClr val="lt1"/>
              </a:solidFill>
              <a:latin typeface="Calibri"/>
              <a:ea typeface="Calibri"/>
              <a:cs typeface="Calibri"/>
              <a:sym typeface="Calibri"/>
            </a:endParaRPr>
          </a:p>
          <a:p>
            <a:pPr indent="0" lvl="0" marL="0" rtl="0" algn="l">
              <a:lnSpc>
                <a:spcPct val="115000"/>
              </a:lnSpc>
              <a:spcBef>
                <a:spcPts val="1000"/>
              </a:spcBef>
              <a:spcAft>
                <a:spcPts val="0"/>
              </a:spcAft>
              <a:buSzPts val="1300"/>
              <a:buNone/>
            </a:pPr>
            <a:r>
              <a:t/>
            </a:r>
            <a:endParaRPr/>
          </a:p>
          <a:p>
            <a:pPr indent="0" lvl="0" marL="0" rtl="0" algn="l">
              <a:lnSpc>
                <a:spcPct val="115000"/>
              </a:lnSpc>
              <a:spcBef>
                <a:spcPts val="1600"/>
              </a:spcBef>
              <a:spcAft>
                <a:spcPts val="0"/>
              </a:spcAft>
              <a:buSzPts val="1300"/>
              <a:buNone/>
            </a:pPr>
            <a:r>
              <a:t/>
            </a:r>
            <a:endParaRPr/>
          </a:p>
          <a:p>
            <a:pPr indent="0" lvl="0" marL="0" rtl="0" algn="l">
              <a:lnSpc>
                <a:spcPct val="115000"/>
              </a:lnSpc>
              <a:spcBef>
                <a:spcPts val="1600"/>
              </a:spcBef>
              <a:spcAft>
                <a:spcPts val="1600"/>
              </a:spcAft>
              <a:buSzPts val="1300"/>
              <a:buNone/>
            </a:pPr>
            <a:r>
              <a:t/>
            </a:r>
            <a:endParaRPr/>
          </a:p>
        </p:txBody>
      </p:sp>
      <p:sp>
        <p:nvSpPr>
          <p:cNvPr id="276" name="Google Shape;276;p3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277" name="Google Shape;277;p36"/>
          <p:cNvPicPr preferRelativeResize="0"/>
          <p:nvPr/>
        </p:nvPicPr>
        <p:blipFill rotWithShape="1">
          <a:blip r:embed="rId3">
            <a:alphaModFix/>
          </a:blip>
          <a:srcRect b="40862" l="6402" r="36069" t="3977"/>
          <a:stretch/>
        </p:blipFill>
        <p:spPr>
          <a:xfrm>
            <a:off x="120775" y="250133"/>
            <a:ext cx="1463100" cy="1463100"/>
          </a:xfrm>
          <a:prstGeom prst="ellipse">
            <a:avLst/>
          </a:prstGeom>
          <a:noFill/>
          <a:ln>
            <a:noFill/>
          </a:ln>
        </p:spPr>
      </p:pic>
      <p:pic>
        <p:nvPicPr>
          <p:cNvPr id="278" name="Google Shape;278;p36"/>
          <p:cNvPicPr preferRelativeResize="0"/>
          <p:nvPr/>
        </p:nvPicPr>
        <p:blipFill rotWithShape="1">
          <a:blip r:embed="rId4">
            <a:alphaModFix/>
          </a:blip>
          <a:srcRect b="0" l="0" r="0" t="0"/>
          <a:stretch/>
        </p:blipFill>
        <p:spPr>
          <a:xfrm rot="-719237">
            <a:off x="1653372" y="3438664"/>
            <a:ext cx="1463207" cy="1463207"/>
          </a:xfrm>
          <a:prstGeom prst="ellipse">
            <a:avLst/>
          </a:prstGeom>
          <a:noFill/>
          <a:ln>
            <a:noFill/>
          </a:ln>
        </p:spPr>
      </p:pic>
      <p:pic>
        <p:nvPicPr>
          <p:cNvPr id="279" name="Google Shape;279;p36"/>
          <p:cNvPicPr preferRelativeResize="0"/>
          <p:nvPr/>
        </p:nvPicPr>
        <p:blipFill rotWithShape="1">
          <a:blip r:embed="rId5">
            <a:alphaModFix/>
          </a:blip>
          <a:srcRect b="0" l="2741" r="2741" t="0"/>
          <a:stretch/>
        </p:blipFill>
        <p:spPr>
          <a:xfrm>
            <a:off x="2051325" y="5164200"/>
            <a:ext cx="1463100" cy="1463100"/>
          </a:xfrm>
          <a:prstGeom prst="ellipse">
            <a:avLst/>
          </a:prstGeom>
          <a:noFill/>
          <a:ln>
            <a:noFill/>
          </a:ln>
        </p:spPr>
      </p:pic>
      <p:pic>
        <p:nvPicPr>
          <p:cNvPr id="280" name="Google Shape;280;p36"/>
          <p:cNvPicPr preferRelativeResize="0"/>
          <p:nvPr/>
        </p:nvPicPr>
        <p:blipFill rotWithShape="1">
          <a:blip r:embed="rId6">
            <a:alphaModFix/>
          </a:blip>
          <a:srcRect b="2546" l="3940" r="2214" t="3837"/>
          <a:stretch/>
        </p:blipFill>
        <p:spPr>
          <a:xfrm>
            <a:off x="2051325" y="1839571"/>
            <a:ext cx="1463100" cy="1463100"/>
          </a:xfrm>
          <a:prstGeom prst="ellipse">
            <a:avLst/>
          </a:prstGeom>
          <a:noFill/>
          <a:ln>
            <a:noFill/>
          </a:ln>
        </p:spPr>
      </p:pic>
      <p:pic>
        <p:nvPicPr>
          <p:cNvPr id="281" name="Google Shape;281;p36"/>
          <p:cNvPicPr preferRelativeResize="0"/>
          <p:nvPr/>
        </p:nvPicPr>
        <p:blipFill rotWithShape="1">
          <a:blip r:embed="rId7">
            <a:alphaModFix/>
          </a:blip>
          <a:srcRect b="0" l="0" r="24794" t="0"/>
          <a:stretch/>
        </p:blipFill>
        <p:spPr>
          <a:xfrm>
            <a:off x="0" y="3407475"/>
            <a:ext cx="1463100" cy="1463100"/>
          </a:xfrm>
          <a:prstGeom prst="ellipse">
            <a:avLst/>
          </a:prstGeom>
          <a:noFill/>
          <a:ln>
            <a:noFill/>
          </a:ln>
        </p:spPr>
      </p:pic>
      <p:sp>
        <p:nvSpPr>
          <p:cNvPr id="282" name="Google Shape;282;p36"/>
          <p:cNvSpPr txBox="1"/>
          <p:nvPr>
            <p:ph idx="4294967295" type="body"/>
          </p:nvPr>
        </p:nvSpPr>
        <p:spPr>
          <a:xfrm>
            <a:off x="4625375" y="1371125"/>
            <a:ext cx="4256700" cy="2697000"/>
          </a:xfrm>
          <a:prstGeom prst="rect">
            <a:avLst/>
          </a:prstGeom>
          <a:noFill/>
          <a:ln cap="flat" cmpd="sng" w="2857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300"/>
              <a:buNone/>
            </a:pPr>
            <a:r>
              <a:rPr lang="en" sz="1800">
                <a:solidFill>
                  <a:srgbClr val="000000"/>
                </a:solidFill>
                <a:latin typeface="Calibri"/>
                <a:ea typeface="Calibri"/>
                <a:cs typeface="Calibri"/>
                <a:sym typeface="Calibri"/>
              </a:rPr>
              <a:t>Bookstore</a:t>
            </a:r>
            <a:endParaRPr sz="1800">
              <a:solidFill>
                <a:srgbClr val="000000"/>
              </a:solidFill>
              <a:latin typeface="Calibri"/>
              <a:ea typeface="Calibri"/>
              <a:cs typeface="Calibri"/>
              <a:sym typeface="Calibri"/>
            </a:endParaRPr>
          </a:p>
          <a:p>
            <a:pPr indent="0" lvl="0" marL="0" rtl="0" algn="ctr">
              <a:lnSpc>
                <a:spcPct val="115000"/>
              </a:lnSpc>
              <a:spcBef>
                <a:spcPts val="0"/>
              </a:spcBef>
              <a:spcAft>
                <a:spcPts val="0"/>
              </a:spcAft>
              <a:buSzPts val="1300"/>
              <a:buNone/>
            </a:pPr>
            <a:r>
              <a:rPr lang="en" sz="1800">
                <a:solidFill>
                  <a:srgbClr val="000000"/>
                </a:solidFill>
                <a:latin typeface="Calibri"/>
                <a:ea typeface="Calibri"/>
                <a:cs typeface="Calibri"/>
                <a:sym typeface="Calibri"/>
              </a:rPr>
              <a:t>Campus Ministry--Center for Social Concern</a:t>
            </a:r>
            <a:endParaRPr sz="1800">
              <a:solidFill>
                <a:srgbClr val="000000"/>
              </a:solidFill>
              <a:latin typeface="Calibri"/>
              <a:ea typeface="Calibri"/>
              <a:cs typeface="Calibri"/>
              <a:sym typeface="Calibri"/>
            </a:endParaRPr>
          </a:p>
          <a:p>
            <a:pPr indent="0" lvl="0" marL="0" rtl="0" algn="ctr">
              <a:lnSpc>
                <a:spcPct val="115000"/>
              </a:lnSpc>
              <a:spcBef>
                <a:spcPts val="0"/>
              </a:spcBef>
              <a:spcAft>
                <a:spcPts val="0"/>
              </a:spcAft>
              <a:buSzPts val="1300"/>
              <a:buNone/>
            </a:pPr>
            <a:r>
              <a:rPr lang="en" sz="1800">
                <a:solidFill>
                  <a:srgbClr val="000000"/>
                </a:solidFill>
                <a:latin typeface="Calibri"/>
                <a:ea typeface="Calibri"/>
                <a:cs typeface="Calibri"/>
                <a:sym typeface="Calibri"/>
              </a:rPr>
              <a:t>Dining</a:t>
            </a:r>
            <a:endParaRPr sz="1800">
              <a:solidFill>
                <a:srgbClr val="000000"/>
              </a:solidFill>
              <a:latin typeface="Calibri"/>
              <a:ea typeface="Calibri"/>
              <a:cs typeface="Calibri"/>
              <a:sym typeface="Calibri"/>
            </a:endParaRPr>
          </a:p>
          <a:p>
            <a:pPr indent="0" lvl="0" marL="0" rtl="0" algn="ctr">
              <a:spcBef>
                <a:spcPts val="0"/>
              </a:spcBef>
              <a:spcAft>
                <a:spcPts val="0"/>
              </a:spcAft>
              <a:buSzPts val="1300"/>
              <a:buNone/>
            </a:pPr>
            <a:r>
              <a:rPr lang="en" sz="1800">
                <a:solidFill>
                  <a:srgbClr val="000000"/>
                </a:solidFill>
                <a:latin typeface="Calibri"/>
                <a:ea typeface="Calibri"/>
                <a:cs typeface="Calibri"/>
                <a:sym typeface="Calibri"/>
              </a:rPr>
              <a:t>Facilities Management</a:t>
            </a:r>
            <a:endParaRPr sz="1800">
              <a:solidFill>
                <a:srgbClr val="000000"/>
              </a:solidFill>
              <a:latin typeface="Calibri"/>
              <a:ea typeface="Calibri"/>
              <a:cs typeface="Calibri"/>
              <a:sym typeface="Calibri"/>
            </a:endParaRPr>
          </a:p>
          <a:p>
            <a:pPr indent="0" lvl="0" marL="0" rtl="0" algn="ctr">
              <a:spcBef>
                <a:spcPts val="0"/>
              </a:spcBef>
              <a:spcAft>
                <a:spcPts val="0"/>
              </a:spcAft>
              <a:buSzPts val="1300"/>
              <a:buNone/>
            </a:pPr>
            <a:r>
              <a:rPr lang="en" sz="1800">
                <a:solidFill>
                  <a:srgbClr val="000000"/>
                </a:solidFill>
                <a:latin typeface="Calibri"/>
                <a:ea typeface="Calibri"/>
                <a:cs typeface="Calibri"/>
                <a:sym typeface="Calibri"/>
              </a:rPr>
              <a:t>Fair Trade Coalition Student Rep</a:t>
            </a:r>
            <a:endParaRPr sz="1800">
              <a:solidFill>
                <a:srgbClr val="000000"/>
              </a:solidFill>
              <a:latin typeface="Calibri"/>
              <a:ea typeface="Calibri"/>
              <a:cs typeface="Calibri"/>
              <a:sym typeface="Calibri"/>
            </a:endParaRPr>
          </a:p>
          <a:p>
            <a:pPr indent="0" lvl="0" marL="0" rtl="0" algn="ctr">
              <a:lnSpc>
                <a:spcPct val="115000"/>
              </a:lnSpc>
              <a:spcBef>
                <a:spcPts val="0"/>
              </a:spcBef>
              <a:spcAft>
                <a:spcPts val="0"/>
              </a:spcAft>
              <a:buSzPts val="1300"/>
              <a:buNone/>
            </a:pPr>
            <a:r>
              <a:rPr lang="en" sz="1800">
                <a:solidFill>
                  <a:srgbClr val="000000"/>
                </a:solidFill>
                <a:latin typeface="Calibri"/>
                <a:ea typeface="Calibri"/>
                <a:cs typeface="Calibri"/>
                <a:sym typeface="Calibri"/>
              </a:rPr>
              <a:t>Human Rights Center</a:t>
            </a:r>
            <a:endParaRPr sz="1800">
              <a:solidFill>
                <a:srgbClr val="000000"/>
              </a:solidFill>
              <a:latin typeface="Calibri"/>
              <a:ea typeface="Calibri"/>
              <a:cs typeface="Calibri"/>
              <a:sym typeface="Calibri"/>
            </a:endParaRPr>
          </a:p>
          <a:p>
            <a:pPr indent="0" lvl="0" marL="0" rtl="0" algn="ctr">
              <a:lnSpc>
                <a:spcPct val="115000"/>
              </a:lnSpc>
              <a:spcBef>
                <a:spcPts val="0"/>
              </a:spcBef>
              <a:spcAft>
                <a:spcPts val="0"/>
              </a:spcAft>
              <a:buSzPts val="1300"/>
              <a:buNone/>
            </a:pPr>
            <a:r>
              <a:rPr lang="en" sz="1800">
                <a:solidFill>
                  <a:srgbClr val="000000"/>
                </a:solidFill>
                <a:latin typeface="Calibri"/>
                <a:ea typeface="Calibri"/>
                <a:cs typeface="Calibri"/>
                <a:sym typeface="Calibri"/>
              </a:rPr>
              <a:t>Procurement</a:t>
            </a:r>
            <a:endParaRPr sz="1800">
              <a:solidFill>
                <a:srgbClr val="000000"/>
              </a:solidFill>
              <a:latin typeface="Calibri"/>
              <a:ea typeface="Calibri"/>
              <a:cs typeface="Calibri"/>
              <a:sym typeface="Calibri"/>
            </a:endParaRPr>
          </a:p>
          <a:p>
            <a:pPr indent="0" lvl="0" marL="0" rtl="0" algn="ctr">
              <a:lnSpc>
                <a:spcPct val="115000"/>
              </a:lnSpc>
              <a:spcBef>
                <a:spcPts val="0"/>
              </a:spcBef>
              <a:spcAft>
                <a:spcPts val="0"/>
              </a:spcAft>
              <a:buSzPts val="1300"/>
              <a:buNone/>
            </a:pPr>
            <a:r>
              <a:rPr lang="en" sz="1800">
                <a:solidFill>
                  <a:srgbClr val="000000"/>
                </a:solidFill>
                <a:latin typeface="Calibri"/>
                <a:ea typeface="Calibri"/>
                <a:cs typeface="Calibri"/>
                <a:sym typeface="Calibri"/>
              </a:rPr>
              <a:t>School of Business</a:t>
            </a:r>
            <a:endParaRPr sz="1800">
              <a:solidFill>
                <a:srgbClr val="000000"/>
              </a:solidFill>
              <a:latin typeface="Calibri"/>
              <a:ea typeface="Calibri"/>
              <a:cs typeface="Calibri"/>
              <a:sym typeface="Calibri"/>
            </a:endParaRPr>
          </a:p>
        </p:txBody>
      </p:sp>
      <p:sp>
        <p:nvSpPr>
          <p:cNvPr id="283" name="Google Shape;283;p36"/>
          <p:cNvSpPr txBox="1"/>
          <p:nvPr>
            <p:ph idx="4294967295" type="body"/>
          </p:nvPr>
        </p:nvSpPr>
        <p:spPr>
          <a:xfrm>
            <a:off x="4170975" y="93513"/>
            <a:ext cx="4981200" cy="67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300"/>
              <a:buNone/>
            </a:pPr>
            <a:r>
              <a:rPr lang="en" sz="2800">
                <a:solidFill>
                  <a:schemeClr val="dk1"/>
                </a:solidFill>
                <a:latin typeface="Calibri"/>
                <a:ea typeface="Calibri"/>
                <a:cs typeface="Calibri"/>
                <a:sym typeface="Calibri"/>
              </a:rPr>
              <a:t>Fair and Ethical Sourcing President’s Working Group</a:t>
            </a:r>
            <a:endParaRPr sz="2800">
              <a:solidFill>
                <a:schemeClr val="dk1"/>
              </a:solidFill>
              <a:latin typeface="Calibri"/>
              <a:ea typeface="Calibri"/>
              <a:cs typeface="Calibri"/>
              <a:sym typeface="Calibri"/>
            </a:endParaRPr>
          </a:p>
        </p:txBody>
      </p:sp>
      <p:pic>
        <p:nvPicPr>
          <p:cNvPr id="284" name="Google Shape;284;p36"/>
          <p:cNvPicPr preferRelativeResize="0"/>
          <p:nvPr/>
        </p:nvPicPr>
        <p:blipFill rotWithShape="1">
          <a:blip r:embed="rId8">
            <a:alphaModFix/>
          </a:blip>
          <a:srcRect b="31995" l="0" r="0" t="0"/>
          <a:stretch/>
        </p:blipFill>
        <p:spPr>
          <a:xfrm>
            <a:off x="1685063" y="250125"/>
            <a:ext cx="1399800" cy="1463100"/>
          </a:xfrm>
          <a:prstGeom prst="ellipse">
            <a:avLst/>
          </a:prstGeom>
          <a:noFill/>
          <a:ln>
            <a:noFill/>
          </a:ln>
        </p:spPr>
      </p:pic>
      <p:pic>
        <p:nvPicPr>
          <p:cNvPr id="285" name="Google Shape;285;p36"/>
          <p:cNvPicPr preferRelativeResize="0"/>
          <p:nvPr/>
        </p:nvPicPr>
        <p:blipFill rotWithShape="1">
          <a:blip r:embed="rId9">
            <a:alphaModFix/>
          </a:blip>
          <a:srcRect b="29918" l="0" r="0" t="0"/>
          <a:stretch/>
        </p:blipFill>
        <p:spPr>
          <a:xfrm>
            <a:off x="535175" y="1828800"/>
            <a:ext cx="1399800" cy="1463100"/>
          </a:xfrm>
          <a:prstGeom prst="ellipse">
            <a:avLst/>
          </a:prstGeom>
          <a:noFill/>
          <a:ln>
            <a:noFill/>
          </a:ln>
        </p:spPr>
      </p:pic>
      <p:sp>
        <p:nvSpPr>
          <p:cNvPr id="286" name="Google Shape;286;p36"/>
          <p:cNvSpPr txBox="1"/>
          <p:nvPr>
            <p:ph idx="4294967295" type="body"/>
          </p:nvPr>
        </p:nvSpPr>
        <p:spPr>
          <a:xfrm>
            <a:off x="4262325" y="4479600"/>
            <a:ext cx="4798500" cy="2378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n" sz="2000">
                <a:solidFill>
                  <a:srgbClr val="000000"/>
                </a:solidFill>
                <a:latin typeface="Calibri"/>
                <a:ea typeface="Calibri"/>
                <a:cs typeface="Calibri"/>
                <a:sym typeface="Calibri"/>
              </a:rPr>
              <a:t>Crossing Boundaries</a:t>
            </a:r>
            <a:endParaRPr sz="2000">
              <a:solidFill>
                <a:srgbClr val="000000"/>
              </a:solidFill>
              <a:latin typeface="Calibri"/>
              <a:ea typeface="Calibri"/>
              <a:cs typeface="Calibri"/>
              <a:sym typeface="Calibri"/>
            </a:endParaRPr>
          </a:p>
          <a:p>
            <a:pPr indent="-355600" lvl="0" marL="457200" rtl="0" algn="l">
              <a:lnSpc>
                <a:spcPct val="115000"/>
              </a:lnSpc>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Students &gt;  Staff &gt;  Faculty</a:t>
            </a:r>
            <a:endParaRPr sz="2000">
              <a:solidFill>
                <a:srgbClr val="000000"/>
              </a:solidFill>
              <a:latin typeface="Calibri"/>
              <a:ea typeface="Calibri"/>
              <a:cs typeface="Calibri"/>
              <a:sym typeface="Calibri"/>
            </a:endParaRPr>
          </a:p>
          <a:p>
            <a:pPr indent="-355600" lvl="0" marL="457200" rtl="0" algn="l">
              <a:lnSpc>
                <a:spcPct val="115000"/>
              </a:lnSpc>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Vice Presidents &gt; Students</a:t>
            </a:r>
            <a:endParaRPr sz="2000">
              <a:solidFill>
                <a:srgbClr val="000000"/>
              </a:solidFill>
              <a:latin typeface="Calibri"/>
              <a:ea typeface="Calibri"/>
              <a:cs typeface="Calibri"/>
              <a:sym typeface="Calibri"/>
            </a:endParaRPr>
          </a:p>
          <a:p>
            <a:pPr indent="-355600" lvl="0" marL="457200" rtl="0" algn="l">
              <a:lnSpc>
                <a:spcPct val="115000"/>
              </a:lnSpc>
              <a:spcBef>
                <a:spcPts val="100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Campus Ministry &gt; School of Business &gt; Finance and Administration</a:t>
            </a:r>
            <a:endParaRPr sz="2000">
              <a:solidFill>
                <a:srgbClr val="000000"/>
              </a:solidFill>
              <a:latin typeface="Calibri"/>
              <a:ea typeface="Calibri"/>
              <a:cs typeface="Calibri"/>
              <a:sym typeface="Calibri"/>
            </a:endParaRPr>
          </a:p>
          <a:p>
            <a:pPr indent="0" lvl="0" marL="0" rtl="0" algn="l">
              <a:lnSpc>
                <a:spcPct val="115000"/>
              </a:lnSpc>
              <a:spcBef>
                <a:spcPts val="1000"/>
              </a:spcBef>
              <a:spcAft>
                <a:spcPts val="0"/>
              </a:spcAft>
              <a:buSzPts val="1300"/>
              <a:buNone/>
            </a:pPr>
            <a:r>
              <a:t/>
            </a:r>
            <a:endParaRPr sz="2000">
              <a:solidFill>
                <a:srgbClr val="000000"/>
              </a:solidFill>
              <a:latin typeface="Calibri"/>
              <a:ea typeface="Calibri"/>
              <a:cs typeface="Calibri"/>
              <a:sym typeface="Calibri"/>
            </a:endParaRPr>
          </a:p>
          <a:p>
            <a:pPr indent="0" lvl="0" marL="0" rtl="0" algn="l">
              <a:lnSpc>
                <a:spcPct val="115000"/>
              </a:lnSpc>
              <a:spcBef>
                <a:spcPts val="1000"/>
              </a:spcBef>
              <a:spcAft>
                <a:spcPts val="0"/>
              </a:spcAft>
              <a:buSzPts val="1300"/>
              <a:buNone/>
            </a:pPr>
            <a:r>
              <a:t/>
            </a:r>
            <a:endParaRPr sz="2000">
              <a:solidFill>
                <a:srgbClr val="000000"/>
              </a:solidFill>
              <a:latin typeface="Calibri"/>
              <a:ea typeface="Calibri"/>
              <a:cs typeface="Calibri"/>
              <a:sym typeface="Calibri"/>
            </a:endParaRPr>
          </a:p>
          <a:p>
            <a:pPr indent="0" lvl="0" marL="0" rtl="0" algn="l">
              <a:lnSpc>
                <a:spcPct val="115000"/>
              </a:lnSpc>
              <a:spcBef>
                <a:spcPts val="1000"/>
              </a:spcBef>
              <a:spcAft>
                <a:spcPts val="1000"/>
              </a:spcAft>
              <a:buSzPts val="1300"/>
              <a:buNone/>
            </a:pPr>
            <a:r>
              <a:t/>
            </a:r>
            <a:endParaRPr sz="2000">
              <a:solidFill>
                <a:srgbClr val="000000"/>
              </a:solidFill>
              <a:latin typeface="Calibri"/>
              <a:ea typeface="Calibri"/>
              <a:cs typeface="Calibri"/>
              <a:sym typeface="Calibri"/>
            </a:endParaRPr>
          </a:p>
        </p:txBody>
      </p:sp>
      <p:pic>
        <p:nvPicPr>
          <p:cNvPr id="287" name="Google Shape;287;p36"/>
          <p:cNvPicPr preferRelativeResize="0"/>
          <p:nvPr/>
        </p:nvPicPr>
        <p:blipFill rotWithShape="1">
          <a:blip r:embed="rId10">
            <a:alphaModFix/>
          </a:blip>
          <a:srcRect b="0" l="0" r="0" t="0"/>
          <a:stretch/>
        </p:blipFill>
        <p:spPr>
          <a:xfrm>
            <a:off x="457925" y="5164200"/>
            <a:ext cx="1310700" cy="1463100"/>
          </a:xfrm>
          <a:prstGeom prst="ellipse">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