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85" r:id="rId3"/>
    <p:sldId id="257" r:id="rId4"/>
    <p:sldId id="258" r:id="rId5"/>
    <p:sldId id="287" r:id="rId6"/>
    <p:sldId id="288" r:id="rId7"/>
    <p:sldId id="289" r:id="rId8"/>
    <p:sldId id="290" r:id="rId9"/>
    <p:sldId id="292" r:id="rId10"/>
    <p:sldId id="286" r:id="rId11"/>
    <p:sldId id="259" r:id="rId12"/>
    <p:sldId id="291" r:id="rId13"/>
    <p:sldId id="293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F815AD-EF95-43A6-A952-45C231DD9F15}">
  <a:tblStyle styleId="{4DF815AD-EF95-43A6-A952-45C231DD9F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8890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364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44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91C7-F54F-4875-90A6-7E9DE78B4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2966A-C213-42AF-8546-20D369D96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DD884-8D8B-4258-907D-B014A9291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44A0-5D7A-4E85-BD08-55F79E2CD90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5AECB-9B1E-4370-8461-052C74C1B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3534B-CD0F-41BF-BC7B-694B195D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23A7-B792-48FE-AEC9-26169473A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3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D4C4E-CE57-4DB4-BA09-3F4FACED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985F0-4B0C-4690-BC83-4A5DAB4E4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4639E-A9C0-430A-A7A0-9DCE0182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44A0-5D7A-4E85-BD08-55F79E2CD90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8CE4B-ACBC-419C-8209-FA593D7D2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4B3B9-440C-4064-AF2F-A6E9A377E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23A7-B792-48FE-AEC9-26169473A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6" r:id="rId4"/>
    <p:sldLayoutId id="2147483658" r:id="rId5"/>
    <p:sldLayoutId id="2147483660" r:id="rId6"/>
    <p:sldLayoutId id="2147483661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hebert@csusm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tang" panose="02030600000101010101" pitchFamily="18" charset="-127"/>
                <a:ea typeface="Batang" panose="02030600000101010101" pitchFamily="18" charset="-127"/>
              </a:rPr>
              <a:t>Sustainab</a:t>
            </a:r>
            <a:r>
              <a:rPr lang="en-US" dirty="0">
                <a:latin typeface="Batang" panose="020B0503020000020004" pitchFamily="18" charset="-127"/>
                <a:ea typeface="Batang" panose="020B0503020000020004" pitchFamily="18" charset="-127"/>
              </a:rPr>
              <a:t>le Swag</a:t>
            </a:r>
            <a:endParaRPr dirty="0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" name="43E2046F-7037-403A-8A23-404C7AA0609F" descr="43E2046F-7037-403A-8A23-404C7AA0609F">
            <a:extLst>
              <a:ext uri="{FF2B5EF4-FFF2-40B4-BE49-F238E27FC236}">
                <a16:creationId xmlns:a16="http://schemas.microsoft.com/office/drawing/2014/main" id="{825DA782-427A-42E6-B28B-A300A6875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2" r="13078"/>
          <a:stretch/>
        </p:blipFill>
        <p:spPr bwMode="auto">
          <a:xfrm rot="5400000">
            <a:off x="5082538" y="1082038"/>
            <a:ext cx="355092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46B052CD-9644-47EB-972E-67D3D84B376B" descr="46B052CD-9644-47EB-972E-67D3D84B376B">
            <a:extLst>
              <a:ext uri="{FF2B5EF4-FFF2-40B4-BE49-F238E27FC236}">
                <a16:creationId xmlns:a16="http://schemas.microsoft.com/office/drawing/2014/main" id="{1FACF800-62F2-41C6-89B4-15A90E9CA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2" r="20578"/>
          <a:stretch/>
        </p:blipFill>
        <p:spPr bwMode="auto">
          <a:xfrm rot="5400000">
            <a:off x="510537" y="-510537"/>
            <a:ext cx="355092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022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4B0E69-32B4-494C-9376-C3D4328837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2388" r="4627" b="6973"/>
          <a:stretch/>
        </p:blipFill>
        <p:spPr>
          <a:xfrm>
            <a:off x="1235869" y="136679"/>
            <a:ext cx="6672261" cy="48701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9011EE-12CB-46F9-B777-9D48D1A89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2962" y="796413"/>
            <a:ext cx="4918075" cy="828935"/>
          </a:xfrm>
        </p:spPr>
        <p:txBody>
          <a:bodyPr/>
          <a:lstStyle/>
          <a:p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Final Tips: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D92078-BDD8-4ED5-AD98-08254495780E}"/>
              </a:ext>
            </a:extLst>
          </p:cNvPr>
          <p:cNvSpPr/>
          <p:nvPr/>
        </p:nvSpPr>
        <p:spPr>
          <a:xfrm>
            <a:off x="1899138" y="1529393"/>
            <a:ext cx="5533292" cy="2316019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600"/>
              </a:spcBef>
              <a:buClr>
                <a:srgbClr val="7085AA"/>
              </a:buClr>
              <a:buSzPts val="1800"/>
              <a:buFont typeface="Quicksand"/>
              <a:buChar char="✘"/>
            </a:pPr>
            <a:r>
              <a:rPr lang="en-US" sz="2400" dirty="0">
                <a:solidFill>
                  <a:srgbClr val="273F68"/>
                </a:solidFill>
                <a:latin typeface="Batang" panose="02030600000101010101" pitchFamily="18" charset="-127"/>
                <a:ea typeface="Batang" panose="02030600000101010101" pitchFamily="18" charset="-127"/>
                <a:sym typeface="Quicksand"/>
              </a:rPr>
              <a:t>Start your search early</a:t>
            </a:r>
          </a:p>
          <a:p>
            <a:pPr marL="457200" lvl="0" indent="-342900">
              <a:lnSpc>
                <a:spcPct val="115000"/>
              </a:lnSpc>
              <a:spcBef>
                <a:spcPts val="600"/>
              </a:spcBef>
              <a:buClr>
                <a:srgbClr val="7085AA"/>
              </a:buClr>
              <a:buSzPts val="1800"/>
              <a:buFont typeface="Quicksand"/>
              <a:buChar char="✘"/>
            </a:pPr>
            <a:r>
              <a:rPr lang="en-US" sz="2400" dirty="0">
                <a:solidFill>
                  <a:srgbClr val="273F68"/>
                </a:solidFill>
                <a:latin typeface="Batang" panose="02030600000101010101" pitchFamily="18" charset="-127"/>
                <a:ea typeface="Batang" panose="02030600000101010101" pitchFamily="18" charset="-127"/>
                <a:sym typeface="Quicksand"/>
              </a:rPr>
              <a:t>Talk to Vendors - tell them what you want, price point, </a:t>
            </a:r>
            <a:r>
              <a:rPr lang="en-US" sz="2400" u="sng" dirty="0">
                <a:solidFill>
                  <a:srgbClr val="273F68"/>
                </a:solidFill>
                <a:latin typeface="Batang" panose="02030600000101010101" pitchFamily="18" charset="-127"/>
                <a:ea typeface="Batang" panose="02030600000101010101" pitchFamily="18" charset="-127"/>
                <a:sym typeface="Quicksand"/>
              </a:rPr>
              <a:t>sustainable</a:t>
            </a:r>
          </a:p>
          <a:p>
            <a:pPr marL="457200" lvl="0" indent="-342900">
              <a:lnSpc>
                <a:spcPct val="115000"/>
              </a:lnSpc>
              <a:spcBef>
                <a:spcPts val="600"/>
              </a:spcBef>
              <a:buClr>
                <a:srgbClr val="7085AA"/>
              </a:buClr>
              <a:buSzPts val="1800"/>
              <a:buFont typeface="Quicksand"/>
              <a:buChar char="✘"/>
            </a:pPr>
            <a:r>
              <a:rPr lang="en-US" sz="2400" dirty="0">
                <a:solidFill>
                  <a:srgbClr val="273F68"/>
                </a:solidFill>
                <a:latin typeface="Batang" panose="02030600000101010101" pitchFamily="18" charset="-127"/>
                <a:ea typeface="Batang" panose="02030600000101010101" pitchFamily="18" charset="-127"/>
                <a:sym typeface="Quicksand"/>
              </a:rPr>
              <a:t>Verify recycled content</a:t>
            </a:r>
          </a:p>
        </p:txBody>
      </p:sp>
    </p:spTree>
    <p:extLst>
      <p:ext uri="{BB962C8B-B14F-4D97-AF65-F5344CB8AC3E}">
        <p14:creationId xmlns:p14="http://schemas.microsoft.com/office/powerpoint/2010/main" val="161877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Stephanie Hebert</a:t>
            </a:r>
            <a:br>
              <a:rPr lang="en-US" sz="3200" dirty="0"/>
            </a:br>
            <a:r>
              <a:rPr lang="en-US" sz="3200" dirty="0"/>
              <a:t>California State University</a:t>
            </a:r>
            <a:br>
              <a:rPr lang="en-US" sz="3200" dirty="0"/>
            </a:br>
            <a:r>
              <a:rPr lang="en-US" sz="3200" dirty="0"/>
              <a:t>San Marcos</a:t>
            </a:r>
            <a:br>
              <a:rPr lang="en-US" sz="3200" dirty="0"/>
            </a:br>
            <a:r>
              <a:rPr lang="en-US" sz="3200" dirty="0">
                <a:hlinkClick r:id="rId3"/>
              </a:rPr>
              <a:t>shebert@csusm.edu</a:t>
            </a:r>
            <a:br>
              <a:rPr lang="en-US" sz="3200" dirty="0"/>
            </a:br>
            <a:r>
              <a:rPr lang="en-US" sz="3200" dirty="0"/>
              <a:t>760-750-4625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98719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0D4AF7-1465-46EB-AB9A-59A37E5873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7" r="6237"/>
          <a:stretch/>
        </p:blipFill>
        <p:spPr>
          <a:xfrm>
            <a:off x="313120" y="482798"/>
            <a:ext cx="3943350" cy="4443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2C93B-77F1-433E-848C-3566647F46D8}"/>
              </a:ext>
            </a:extLst>
          </p:cNvPr>
          <p:cNvSpPr txBox="1"/>
          <p:nvPr/>
        </p:nvSpPr>
        <p:spPr>
          <a:xfrm>
            <a:off x="4501196" y="832820"/>
            <a:ext cx="4499581" cy="409342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Nyala" panose="02000504070300020003" pitchFamily="2" charset="0"/>
              </a:rPr>
              <a:t>CSUSM is one of the newer campuses in the CSU system, established in 1989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>
              <a:latin typeface="Nyala" panose="02000504070300020003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Nyala" panose="02000504070300020003" pitchFamily="2" charset="0"/>
              </a:rPr>
              <a:t>Roughly 300 acres holding 20 buildings with on &amp; off campus dormitories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>
              <a:latin typeface="Nyala" panose="02000504070300020003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Nyala" panose="02000504070300020003" pitchFamily="2" charset="0"/>
              </a:rPr>
              <a:t>Fall 2020 over 16,000 students enrolled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>
              <a:latin typeface="Nyala" panose="02000504070300020003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Nyala" panose="02000504070300020003" pitchFamily="2" charset="0"/>
              </a:rPr>
              <a:t>Undergraduate population mainly in       17 – 22 age group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>
              <a:latin typeface="Nyala" panose="02000504070300020003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Nyala" panose="02000504070300020003" pitchFamily="2" charset="0"/>
              </a:rPr>
              <a:t>53% of graduates are first in their family to earn a BA degree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ABBB32-E948-4DD5-91F7-C49FAA889613}"/>
              </a:ext>
            </a:extLst>
          </p:cNvPr>
          <p:cNvSpPr txBox="1">
            <a:spLocks/>
          </p:cNvSpPr>
          <p:nvPr/>
        </p:nvSpPr>
        <p:spPr>
          <a:xfrm>
            <a:off x="4980190" y="77906"/>
            <a:ext cx="3541594" cy="6447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Nyala" panose="020B0604020202020204" pitchFamily="2" charset="0"/>
                <a:ea typeface="HGMaruGothicMPRO" panose="020B0400000000000000" pitchFamily="34" charset="-128"/>
              </a:rPr>
              <a:t>About CSUSM</a:t>
            </a:r>
          </a:p>
        </p:txBody>
      </p:sp>
    </p:spTree>
    <p:extLst>
      <p:ext uri="{BB962C8B-B14F-4D97-AF65-F5344CB8AC3E}">
        <p14:creationId xmlns:p14="http://schemas.microsoft.com/office/powerpoint/2010/main" val="81030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4EE29FC-9F0A-49B4-A900-DD2BAEE14A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r="11954"/>
          <a:stretch/>
        </p:blipFill>
        <p:spPr>
          <a:xfrm rot="5400000">
            <a:off x="7018970" y="101042"/>
            <a:ext cx="1914525" cy="17890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3AFDAD-BE0F-4654-AC4F-853F0CF0B0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t="8116" r="6134" b="9503"/>
          <a:stretch/>
        </p:blipFill>
        <p:spPr>
          <a:xfrm>
            <a:off x="3546417" y="1836075"/>
            <a:ext cx="5068502" cy="3190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31AB56-B4A6-4D67-B384-DB6225EE66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" t="16765" r="9676" b="15855"/>
          <a:stretch/>
        </p:blipFill>
        <p:spPr>
          <a:xfrm>
            <a:off x="0" y="0"/>
            <a:ext cx="3671888" cy="407955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51AF3A30-E7A2-4391-AE6F-F1DF22B15F63}"/>
              </a:ext>
            </a:extLst>
          </p:cNvPr>
          <p:cNvSpPr txBox="1">
            <a:spLocks/>
          </p:cNvSpPr>
          <p:nvPr/>
        </p:nvSpPr>
        <p:spPr>
          <a:xfrm>
            <a:off x="3971271" y="152943"/>
            <a:ext cx="2837194" cy="1292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Hello!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D3CBFBA-3256-4A14-B437-12C5391405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" t="6097" r="6141" b="5948"/>
          <a:stretch/>
        </p:blipFill>
        <p:spPr>
          <a:xfrm>
            <a:off x="1171830" y="309262"/>
            <a:ext cx="6800289" cy="45790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8AC00F-ED50-45F0-8083-8159DA93F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2642616" y="7"/>
            <a:ext cx="6501384" cy="514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451078-4C13-4E22-BDBE-51BD3EA84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947" y="1460310"/>
            <a:ext cx="2313949" cy="126125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Know your audience</a:t>
            </a:r>
          </a:p>
        </p:txBody>
      </p:sp>
    </p:spTree>
    <p:extLst>
      <p:ext uri="{BB962C8B-B14F-4D97-AF65-F5344CB8AC3E}">
        <p14:creationId xmlns:p14="http://schemas.microsoft.com/office/powerpoint/2010/main" val="407483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610E5-5A3B-4EED-87A0-68271E983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42" y="0"/>
            <a:ext cx="4200526" cy="1724314"/>
          </a:xfrm>
        </p:spPr>
        <p:txBody>
          <a:bodyPr>
            <a:noAutofit/>
          </a:bodyPr>
          <a:lstStyle/>
          <a:p>
            <a:pPr algn="l">
              <a:buSzPct val="80000"/>
            </a:pPr>
            <a:r>
              <a:rPr lang="en-US" sz="2400" b="0" dirty="0">
                <a:latin typeface="Nyala" panose="02000504070300020003" pitchFamily="2" charset="0"/>
              </a:rPr>
              <a:t>What’s trendy?</a:t>
            </a:r>
            <a:br>
              <a:rPr lang="en-US" sz="2400" b="0" dirty="0">
                <a:latin typeface="Nyala" panose="02000504070300020003" pitchFamily="2" charset="0"/>
              </a:rPr>
            </a:br>
            <a:br>
              <a:rPr lang="en-US" sz="2400" b="0" dirty="0">
                <a:latin typeface="Nyala" panose="02000504070300020003" pitchFamily="2" charset="0"/>
              </a:rPr>
            </a:br>
            <a:r>
              <a:rPr lang="en-US" sz="2400" b="0" dirty="0">
                <a:latin typeface="Nyala" panose="02000504070300020003" pitchFamily="2" charset="0"/>
              </a:rPr>
              <a:t>	 What will be kept?</a:t>
            </a:r>
            <a:br>
              <a:rPr lang="en-US" sz="2400" b="0" dirty="0">
                <a:latin typeface="Nyala" panose="02000504070300020003" pitchFamily="2" charset="0"/>
              </a:rPr>
            </a:br>
            <a:br>
              <a:rPr lang="en-US" sz="2400" b="0" dirty="0">
                <a:latin typeface="Nyala" panose="02000504070300020003" pitchFamily="2" charset="0"/>
              </a:rPr>
            </a:br>
            <a:r>
              <a:rPr lang="en-US" sz="2400" b="0" dirty="0">
                <a:latin typeface="Nyala" panose="02000504070300020003" pitchFamily="2" charset="0"/>
              </a:rPr>
              <a:t>		What will be used?</a:t>
            </a:r>
            <a:endParaRPr lang="en-US" sz="2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2531D8-A205-4C7C-A151-A002C7F944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7"/>
          <a:stretch/>
        </p:blipFill>
        <p:spPr>
          <a:xfrm>
            <a:off x="15" y="2219722"/>
            <a:ext cx="4800586" cy="292377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B98686-1D02-4504-BF38-17E793FB8F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2" r="8461"/>
          <a:stretch/>
        </p:blipFill>
        <p:spPr>
          <a:xfrm>
            <a:off x="4943475" y="1"/>
            <a:ext cx="4200526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8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8CD29-AF63-43E4-BEDA-31D624F0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27" y="368490"/>
            <a:ext cx="4304162" cy="1298874"/>
          </a:xfrm>
        </p:spPr>
        <p:txBody>
          <a:bodyPr spcFirstLastPara="1" vert="horz" wrap="square" lIns="68580" tIns="34290" rIns="68580" bIns="34290" rtlCol="0" anchor="b" anchorCtr="0">
            <a:normAutofit/>
          </a:bodyPr>
          <a:lstStyle/>
          <a:p>
            <a:pPr algn="l"/>
            <a:r>
              <a:rPr lang="en-US" sz="2400" b="0" dirty="0">
                <a:latin typeface="Nyala" panose="02000504070300020003" pitchFamily="2" charset="0"/>
              </a:rPr>
              <a:t>What material is it made out of?</a:t>
            </a:r>
            <a:br>
              <a:rPr lang="en-US" sz="2400" b="0" dirty="0">
                <a:latin typeface="Nyala" panose="02000504070300020003" pitchFamily="2" charset="0"/>
              </a:rPr>
            </a:br>
            <a:br>
              <a:rPr lang="en-US" sz="2400" b="0" dirty="0">
                <a:latin typeface="Nyala" panose="02000504070300020003" pitchFamily="2" charset="0"/>
              </a:rPr>
            </a:br>
            <a:r>
              <a:rPr lang="en-US" sz="2400" b="0" dirty="0">
                <a:latin typeface="Nyala" panose="02000504070300020003" pitchFamily="2" charset="0"/>
              </a:rPr>
              <a:t>Metal straws &amp; bamboo utensil sets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D34719B3-618E-419D-94D4-3153EE50F9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4"/>
          <a:stretch/>
        </p:blipFill>
        <p:spPr>
          <a:xfrm>
            <a:off x="33066" y="2219722"/>
            <a:ext cx="4800586" cy="2923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B1B282-4071-49FF-AB9E-9E71B3584E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r="5624"/>
          <a:stretch/>
        </p:blipFill>
        <p:spPr>
          <a:xfrm rot="5400000">
            <a:off x="4466099" y="518329"/>
            <a:ext cx="5098501" cy="41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9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8CD29-AF63-43E4-BEDA-31D624F0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724" y="3712190"/>
            <a:ext cx="7798552" cy="825739"/>
          </a:xfrm>
        </p:spPr>
        <p:txBody>
          <a:bodyPr spcFirstLastPara="1" vert="horz" wrap="square" lIns="68580" tIns="34290" rIns="68580" bIns="34290" rtlCol="0" anchor="b" anchorCtr="0">
            <a:normAutofit/>
          </a:bodyPr>
          <a:lstStyle/>
          <a:p>
            <a:pPr algn="ctr"/>
            <a:r>
              <a:rPr lang="en-US" sz="3600" b="0" dirty="0">
                <a:latin typeface="Nyala" panose="02000504070300020003" pitchFamily="2" charset="0"/>
              </a:rPr>
              <a:t>What message are you sending?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B561D5-5D14-4C37-AE4F-B3EE40423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/>
          <a:stretch/>
        </p:blipFill>
        <p:spPr>
          <a:xfrm>
            <a:off x="15" y="8"/>
            <a:ext cx="4498212" cy="3230117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39A97D-1DB2-4014-83E8-9605C29481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2" r="1" b="13425"/>
          <a:stretch/>
        </p:blipFill>
        <p:spPr>
          <a:xfrm>
            <a:off x="4632327" y="8"/>
            <a:ext cx="4511674" cy="3224666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019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B3D40E-F1D2-43FA-A521-8A5814220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132" y="442451"/>
            <a:ext cx="3817895" cy="727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0" dirty="0">
                <a:latin typeface="Nyala" panose="02000504070300020003" pitchFamily="2" charset="0"/>
              </a:rPr>
              <a:t>I would like a unicorn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88EFD8-F0AA-4546-B202-2DC0973CE2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t="-2" r="3955"/>
          <a:stretch/>
        </p:blipFill>
        <p:spPr>
          <a:xfrm rot="5400000">
            <a:off x="4252317" y="319683"/>
            <a:ext cx="5143500" cy="45041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6E47A00-F8E0-47AE-B6D7-BA963F46B08D}"/>
              </a:ext>
            </a:extLst>
          </p:cNvPr>
          <p:cNvSpPr txBox="1">
            <a:spLocks/>
          </p:cNvSpPr>
          <p:nvPr/>
        </p:nvSpPr>
        <p:spPr>
          <a:xfrm>
            <a:off x="304132" y="1506325"/>
            <a:ext cx="3817895" cy="106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0" dirty="0">
                <a:latin typeface="Nyala" panose="02000504070300020003" pitchFamily="2" charset="0"/>
              </a:rPr>
              <a:t>on sale please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5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5221</TotalTime>
  <Words>120</Words>
  <Application>Microsoft Office PowerPoint</Application>
  <PresentationFormat>On-screen Show (16:9)</PresentationFormat>
  <Paragraphs>26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Batang</vt:lpstr>
      <vt:lpstr>HGMaruGothicMPRO</vt:lpstr>
      <vt:lpstr>Amatic SC</vt:lpstr>
      <vt:lpstr>Arial</vt:lpstr>
      <vt:lpstr>Nyala</vt:lpstr>
      <vt:lpstr>Quicksand</vt:lpstr>
      <vt:lpstr>Short Stack</vt:lpstr>
      <vt:lpstr>Knight template</vt:lpstr>
      <vt:lpstr>Sustainable Swag</vt:lpstr>
      <vt:lpstr>PowerPoint Presentation</vt:lpstr>
      <vt:lpstr>PowerPoint Presentation</vt:lpstr>
      <vt:lpstr>PowerPoint Presentation</vt:lpstr>
      <vt:lpstr>Know your audience</vt:lpstr>
      <vt:lpstr>What’s trendy?    What will be kept?    What will be used?</vt:lpstr>
      <vt:lpstr>What material is it made out of?  Metal straws &amp; bamboo utensil sets</vt:lpstr>
      <vt:lpstr>What message are you sending?</vt:lpstr>
      <vt:lpstr>I would like a unicorn</vt:lpstr>
      <vt:lpstr>PowerPoint Presentation</vt:lpstr>
      <vt:lpstr>PowerPoint Presentation</vt:lpstr>
      <vt:lpstr>Final Tips:</vt:lpstr>
      <vt:lpstr>Stephanie Hebert California State University San Marcos shebert@csusm.edu 760-750-4625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Stephanie Hebert</dc:creator>
  <cp:lastModifiedBy>Stephanie Hebert</cp:lastModifiedBy>
  <cp:revision>34</cp:revision>
  <dcterms:modified xsi:type="dcterms:W3CDTF">2020-12-16T20:36:09Z</dcterms:modified>
</cp:coreProperties>
</file>