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1"/>
  </p:notesMasterIdLst>
  <p:handoutMasterIdLst>
    <p:handoutMasterId r:id="rId12"/>
  </p:handoutMasterIdLst>
  <p:sldIdLst>
    <p:sldId id="314" r:id="rId5"/>
    <p:sldId id="316" r:id="rId6"/>
    <p:sldId id="317" r:id="rId7"/>
    <p:sldId id="323" r:id="rId8"/>
    <p:sldId id="324" r:id="rId9"/>
    <p:sldId id="32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69696"/>
    <a:srgbClr val="9E9A95"/>
    <a:srgbClr val="382E25"/>
    <a:srgbClr val="C17945"/>
    <a:srgbClr val="31526A"/>
    <a:srgbClr val="690304"/>
    <a:srgbClr val="252626"/>
    <a:srgbClr val="A6A6A6"/>
    <a:srgbClr val="C6B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57" autoAdjust="0"/>
    <p:restoredTop sz="94694" autoAdjust="0"/>
  </p:normalViewPr>
  <p:slideViewPr>
    <p:cSldViewPr snapToGrid="0" snapToObjects="1">
      <p:cViewPr varScale="1">
        <p:scale>
          <a:sx n="217" d="100"/>
          <a:sy n="217" d="100"/>
        </p:scale>
        <p:origin x="192" y="576"/>
      </p:cViewPr>
      <p:guideLst>
        <p:guide orient="horz" pos="3141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1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IUPUI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28613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00655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00654"/>
              <a:ext cx="36136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IUPUI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387AF4E-BEE0-7640-83CF-38AF6CF315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303" y="4070964"/>
            <a:ext cx="1973940" cy="7166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C04367-EC7C-3642-9AC9-D11792B66E28}"/>
              </a:ext>
            </a:extLst>
          </p:cNvPr>
          <p:cNvSpPr/>
          <p:nvPr userDrawn="1"/>
        </p:nvSpPr>
        <p:spPr>
          <a:xfrm>
            <a:off x="635303" y="4728117"/>
            <a:ext cx="605133" cy="41538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Exterior Waste Bin Enhancements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IUPUI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CAPITAL PROJECTS – DARCI PELLOM, PLA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03" y="1178169"/>
            <a:ext cx="4560579" cy="34246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Purpose:</a:t>
            </a:r>
          </a:p>
          <a:p>
            <a:pPr lvl="1"/>
            <a:r>
              <a:rPr lang="en-US" dirty="0" smtClean="0"/>
              <a:t>Improve IUPUI’s outdoor waste infrastructure by assessing outdoor waste bins </a:t>
            </a:r>
          </a:p>
          <a:p>
            <a:r>
              <a:rPr lang="en-US" dirty="0" smtClean="0"/>
              <a:t>Goals:</a:t>
            </a:r>
          </a:p>
          <a:p>
            <a:pPr lvl="2"/>
            <a:r>
              <a:rPr lang="en-US" dirty="0" smtClean="0"/>
              <a:t>Reduce number and types of waste bins on campus</a:t>
            </a:r>
          </a:p>
          <a:p>
            <a:pPr lvl="2"/>
            <a:r>
              <a:rPr lang="en-US" dirty="0" smtClean="0"/>
              <a:t>Understand littering behavior of campus </a:t>
            </a:r>
            <a:r>
              <a:rPr lang="en-US" dirty="0" smtClean="0"/>
              <a:t>community and visitors</a:t>
            </a:r>
            <a:endParaRPr lang="en-US" dirty="0" smtClean="0"/>
          </a:p>
          <a:p>
            <a:pPr lvl="2"/>
            <a:r>
              <a:rPr lang="en-US" dirty="0" smtClean="0"/>
              <a:t>Identify new architectural waste bin standard</a:t>
            </a:r>
          </a:p>
          <a:p>
            <a:pPr lvl="2"/>
            <a:r>
              <a:rPr lang="en-US" dirty="0" smtClean="0"/>
              <a:t>Place new bins in appropriate locations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16" r="1316"/>
          <a:stretch>
            <a:fillRect/>
          </a:stretch>
        </p:blipFill>
        <p:spPr>
          <a:xfrm>
            <a:off x="6086817" y="747733"/>
            <a:ext cx="597671" cy="860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2353"/>
          <a:stretch/>
        </p:blipFill>
        <p:spPr>
          <a:xfrm>
            <a:off x="5345490" y="460983"/>
            <a:ext cx="686034" cy="7827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510" y="448199"/>
            <a:ext cx="650696" cy="808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6498" r="16542"/>
          <a:stretch/>
        </p:blipFill>
        <p:spPr>
          <a:xfrm>
            <a:off x="5444994" y="1243704"/>
            <a:ext cx="606669" cy="906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4819" r="13814"/>
          <a:stretch/>
        </p:blipFill>
        <p:spPr>
          <a:xfrm>
            <a:off x="6730990" y="1292264"/>
            <a:ext cx="558312" cy="808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30427" t="4041" r="29592" b="6006"/>
          <a:stretch/>
        </p:blipFill>
        <p:spPr>
          <a:xfrm>
            <a:off x="5942640" y="2561111"/>
            <a:ext cx="936267" cy="1448242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197625" y="1773812"/>
            <a:ext cx="426299" cy="685800"/>
          </a:xfrm>
          <a:prstGeom prst="downArrow">
            <a:avLst/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IUPUI BEFORE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384788"/>
            <a:ext cx="8015594" cy="3257550"/>
          </a:xfrm>
        </p:spPr>
        <p:txBody>
          <a:bodyPr>
            <a:normAutofit fontScale="47500" lnSpcReduction="20000"/>
          </a:bodyPr>
          <a:lstStyle/>
          <a:p>
            <a:r>
              <a:rPr lang="en-US" sz="1900" dirty="0" smtClean="0"/>
              <a:t>320+ Exterior Waste Bins</a:t>
            </a:r>
            <a:endParaRPr lang="en-US" sz="1900" dirty="0"/>
          </a:p>
          <a:p>
            <a:r>
              <a:rPr lang="en-US" sz="1900" dirty="0" smtClean="0"/>
              <a:t>Mismatched – No architectural Standard</a:t>
            </a:r>
            <a:endParaRPr lang="en-US" sz="1900" dirty="0"/>
          </a:p>
          <a:p>
            <a:r>
              <a:rPr lang="en-US" sz="1900" dirty="0" smtClean="0"/>
              <a:t>Misplaced – Bins found in close proximity</a:t>
            </a:r>
          </a:p>
          <a:p>
            <a:r>
              <a:rPr lang="en-US" sz="1900" dirty="0" smtClean="0"/>
              <a:t>Only 4 paired with recycle bins</a:t>
            </a:r>
          </a:p>
          <a:p>
            <a:r>
              <a:rPr lang="en-US" sz="1900" dirty="0" smtClean="0"/>
              <a:t>Injury Hazard </a:t>
            </a:r>
          </a:p>
          <a:p>
            <a:pPr lvl="1"/>
            <a:r>
              <a:rPr lang="en-US" sz="1800" dirty="0" smtClean="0"/>
              <a:t>heavy liners due to rain collection </a:t>
            </a:r>
          </a:p>
          <a:p>
            <a:pPr lvl="1"/>
            <a:r>
              <a:rPr lang="en-US" sz="1800" dirty="0" smtClean="0"/>
              <a:t>often contaminated</a:t>
            </a:r>
          </a:p>
          <a:p>
            <a:pPr lvl="1"/>
            <a:r>
              <a:rPr lang="en-US" sz="1800" dirty="0"/>
              <a:t>potential to attract </a:t>
            </a:r>
            <a:r>
              <a:rPr lang="en-US" sz="1800" dirty="0" smtClean="0"/>
              <a:t>pests</a:t>
            </a:r>
          </a:p>
          <a:p>
            <a:r>
              <a:rPr lang="en-US" sz="2000" dirty="0" smtClean="0"/>
              <a:t>Large Replacement and Labor Costs - $$$$</a:t>
            </a:r>
            <a:endParaRPr lang="en-US" sz="2000" dirty="0"/>
          </a:p>
          <a:p>
            <a:pPr lvl="1"/>
            <a:endParaRPr lang="en-US" dirty="0" smtClean="0"/>
          </a:p>
        </p:txBody>
      </p:sp>
      <p:pic>
        <p:nvPicPr>
          <p:cNvPr id="10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706" y="76933"/>
            <a:ext cx="5621040" cy="391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PROCESS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Informal Style – Heard about other universities/colleges trying elimination</a:t>
            </a:r>
          </a:p>
          <a:p>
            <a:pPr lvl="1"/>
            <a:r>
              <a:rPr lang="en-US" dirty="0" smtClean="0"/>
              <a:t>All exterior bins removed from Zone 1 for 30 days – October 1-31</a:t>
            </a:r>
          </a:p>
          <a:p>
            <a:pPr lvl="1"/>
            <a:r>
              <a:rPr lang="en-US" dirty="0" smtClean="0"/>
              <a:t>Changes in litter accumulation monitored by CFS grounds staff </a:t>
            </a:r>
          </a:p>
          <a:p>
            <a:pPr lvl="1"/>
            <a:r>
              <a:rPr lang="en-US" dirty="0" smtClean="0"/>
              <a:t>Bins returned in areas of litter accumulation – outdoor eating</a:t>
            </a:r>
          </a:p>
          <a:p>
            <a:pPr lvl="1"/>
            <a:r>
              <a:rPr lang="en-US" dirty="0" smtClean="0"/>
              <a:t>Removal expanded to entire campus by January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IUPUI AFTER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8824" y="1318846"/>
            <a:ext cx="3654824" cy="3314700"/>
          </a:xfrm>
        </p:spPr>
        <p:txBody>
          <a:bodyPr>
            <a:normAutofit fontScale="25000" lnSpcReduction="20000"/>
          </a:bodyPr>
          <a:lstStyle/>
          <a:p>
            <a:r>
              <a:rPr lang="en-US" sz="3700" dirty="0" smtClean="0"/>
              <a:t>Under 20 exterior waste bins</a:t>
            </a:r>
          </a:p>
          <a:p>
            <a:r>
              <a:rPr lang="en-US" sz="3700" dirty="0" smtClean="0"/>
              <a:t>Standardized – architectural standard identified </a:t>
            </a:r>
          </a:p>
          <a:p>
            <a:r>
              <a:rPr lang="en-US" sz="3700" dirty="0" smtClean="0"/>
              <a:t>Correct placement – work in progress</a:t>
            </a:r>
          </a:p>
          <a:p>
            <a:pPr lvl="1"/>
            <a:r>
              <a:rPr lang="en-US" sz="3400" dirty="0" smtClean="0"/>
              <a:t>High traffic</a:t>
            </a:r>
          </a:p>
          <a:p>
            <a:pPr lvl="1"/>
            <a:r>
              <a:rPr lang="en-US" sz="3400" dirty="0" smtClean="0"/>
              <a:t>Outdoor eating/seating</a:t>
            </a:r>
          </a:p>
          <a:p>
            <a:r>
              <a:rPr lang="en-US" sz="3700" dirty="0" smtClean="0"/>
              <a:t>Injury Hazard reduced</a:t>
            </a:r>
          </a:p>
          <a:p>
            <a:pPr lvl="1"/>
            <a:r>
              <a:rPr lang="en-US" sz="3400" dirty="0" smtClean="0"/>
              <a:t>Bins capped to prevent rain accumulation, contamination and pests</a:t>
            </a:r>
          </a:p>
          <a:p>
            <a:pPr lvl="1"/>
            <a:r>
              <a:rPr lang="en-US" sz="3400" dirty="0" smtClean="0"/>
              <a:t>Waste management moved to interior spaces </a:t>
            </a:r>
          </a:p>
          <a:p>
            <a:pPr lvl="1"/>
            <a:r>
              <a:rPr lang="en-US" sz="3400" dirty="0" smtClean="0"/>
              <a:t>Labor redirected to campus beautification efforts</a:t>
            </a:r>
            <a:endParaRPr lang="en-US" sz="22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" t="2464" r="8201" b="2487"/>
          <a:stretch/>
        </p:blipFill>
        <p:spPr>
          <a:xfrm>
            <a:off x="3778581" y="190123"/>
            <a:ext cx="5365419" cy="39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79" y="680397"/>
            <a:ext cx="40481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9" id="{A077EA93-62D5-E146-BA93-01D0C3454591}" vid="{16BA519C-B7A2-D14F-B77E-0D59B4CF5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sharepoint/v3/field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IUPUI-template</Template>
  <TotalTime>433</TotalTime>
  <Words>201</Words>
  <Application>Microsoft Office PowerPoint</Application>
  <PresentationFormat>On-screen Show (16:9)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Main</vt:lpstr>
      <vt:lpstr>Exterior Waste Bin Enhancements</vt:lpstr>
      <vt:lpstr>Why?</vt:lpstr>
      <vt:lpstr>IUPUI BEFORE</vt:lpstr>
      <vt:lpstr>PROCESS</vt:lpstr>
      <vt:lpstr>IUPUI AFTER</vt:lpstr>
      <vt:lpstr>PowerPoint Presentation</vt:lpstr>
    </vt:vector>
  </TitlesOfParts>
  <Company>Indiana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Exterior Waste Bin Enhancements</dc:title>
  <dc:creator>Pellom, Darci Jane</dc:creator>
  <cp:lastModifiedBy>Pellom, Darci Jane</cp:lastModifiedBy>
  <cp:revision>10</cp:revision>
  <cp:lastPrinted>2014-06-24T16:10:50Z</cp:lastPrinted>
  <dcterms:created xsi:type="dcterms:W3CDTF">2019-09-25T11:18:25Z</dcterms:created>
  <dcterms:modified xsi:type="dcterms:W3CDTF">2019-09-26T12:03:40Z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