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Lst>
  <p:notesMasterIdLst>
    <p:notesMasterId r:id="rId23"/>
  </p:notesMasterIdLst>
  <p:sldIdLst>
    <p:sldId id="256" r:id="rId2"/>
    <p:sldId id="258" r:id="rId3"/>
    <p:sldId id="257" r:id="rId4"/>
    <p:sldId id="259" r:id="rId5"/>
    <p:sldId id="260" r:id="rId6"/>
    <p:sldId id="261" r:id="rId7"/>
    <p:sldId id="262" r:id="rId8"/>
    <p:sldId id="263" r:id="rId9"/>
    <p:sldId id="278" r:id="rId10"/>
    <p:sldId id="277" r:id="rId11"/>
    <p:sldId id="268" r:id="rId12"/>
    <p:sldId id="284" r:id="rId13"/>
    <p:sldId id="269" r:id="rId14"/>
    <p:sldId id="270" r:id="rId15"/>
    <p:sldId id="279" r:id="rId16"/>
    <p:sldId id="285" r:id="rId17"/>
    <p:sldId id="271" r:id="rId18"/>
    <p:sldId id="276" r:id="rId19"/>
    <p:sldId id="272" r:id="rId20"/>
    <p:sldId id="273" r:id="rId21"/>
    <p:sldId id="286"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5ECF98-B16C-45A6-9A1E-E7DB15A81BD6}" v="163" dt="2020-02-20T05:26:37.5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88" autoAdjust="0"/>
    <p:restoredTop sz="20627" autoAdjust="0"/>
  </p:normalViewPr>
  <p:slideViewPr>
    <p:cSldViewPr snapToGrid="0">
      <p:cViewPr varScale="1">
        <p:scale>
          <a:sx n="18" d="100"/>
          <a:sy n="18" d="100"/>
        </p:scale>
        <p:origin x="2160"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essa Meredith" userId="3ad161d0c0351615" providerId="LiveId" clId="{2C5ECF98-B16C-45A6-9A1E-E7DB15A81BD6}"/>
    <pc:docChg chg="undo custSel mod addSld delSld modSld">
      <pc:chgData name="Tessa Meredith" userId="3ad161d0c0351615" providerId="LiveId" clId="{2C5ECF98-B16C-45A6-9A1E-E7DB15A81BD6}" dt="2020-02-20T06:04:46.302" v="28034" actId="20577"/>
      <pc:docMkLst>
        <pc:docMk/>
      </pc:docMkLst>
      <pc:sldChg chg="modNotesTx">
        <pc:chgData name="Tessa Meredith" userId="3ad161d0c0351615" providerId="LiveId" clId="{2C5ECF98-B16C-45A6-9A1E-E7DB15A81BD6}" dt="2020-02-20T06:02:20.766" v="28026" actId="20577"/>
        <pc:sldMkLst>
          <pc:docMk/>
          <pc:sldMk cId="1960435001" sldId="256"/>
        </pc:sldMkLst>
      </pc:sldChg>
      <pc:sldChg chg="addSp modSp modNotesTx">
        <pc:chgData name="Tessa Meredith" userId="3ad161d0c0351615" providerId="LiveId" clId="{2C5ECF98-B16C-45A6-9A1E-E7DB15A81BD6}" dt="2020-02-20T06:04:46.302" v="28034" actId="20577"/>
        <pc:sldMkLst>
          <pc:docMk/>
          <pc:sldMk cId="3842084732" sldId="257"/>
        </pc:sldMkLst>
        <pc:spChg chg="mod">
          <ac:chgData name="Tessa Meredith" userId="3ad161d0c0351615" providerId="LiveId" clId="{2C5ECF98-B16C-45A6-9A1E-E7DB15A81BD6}" dt="2020-02-19T22:15:08.930" v="10175" actId="1076"/>
          <ac:spMkLst>
            <pc:docMk/>
            <pc:sldMk cId="3842084732" sldId="257"/>
            <ac:spMk id="3" creationId="{A828791A-7EC5-4CAE-BFFF-755F893A4ABB}"/>
          </ac:spMkLst>
        </pc:spChg>
        <pc:spChg chg="add mod">
          <ac:chgData name="Tessa Meredith" userId="3ad161d0c0351615" providerId="LiveId" clId="{2C5ECF98-B16C-45A6-9A1E-E7DB15A81BD6}" dt="2020-02-20T05:28:37.951" v="26435" actId="20577"/>
          <ac:spMkLst>
            <pc:docMk/>
            <pc:sldMk cId="3842084732" sldId="257"/>
            <ac:spMk id="4" creationId="{320E7FCB-53B7-45D7-8923-FEA7FE8922BC}"/>
          </ac:spMkLst>
        </pc:spChg>
      </pc:sldChg>
      <pc:sldChg chg="modNotesTx">
        <pc:chgData name="Tessa Meredith" userId="3ad161d0c0351615" providerId="LiveId" clId="{2C5ECF98-B16C-45A6-9A1E-E7DB15A81BD6}" dt="2020-02-20T00:35:33.020" v="13476" actId="113"/>
        <pc:sldMkLst>
          <pc:docMk/>
          <pc:sldMk cId="3476612231" sldId="258"/>
        </pc:sldMkLst>
      </pc:sldChg>
      <pc:sldChg chg="modSp modNotesTx">
        <pc:chgData name="Tessa Meredith" userId="3ad161d0c0351615" providerId="LiveId" clId="{2C5ECF98-B16C-45A6-9A1E-E7DB15A81BD6}" dt="2020-02-20T05:47:45.794" v="27749" actId="20577"/>
        <pc:sldMkLst>
          <pc:docMk/>
          <pc:sldMk cId="2025865212" sldId="259"/>
        </pc:sldMkLst>
        <pc:spChg chg="mod">
          <ac:chgData name="Tessa Meredith" userId="3ad161d0c0351615" providerId="LiveId" clId="{2C5ECF98-B16C-45A6-9A1E-E7DB15A81BD6}" dt="2020-02-19T23:24:05.328" v="10199" actId="122"/>
          <ac:spMkLst>
            <pc:docMk/>
            <pc:sldMk cId="2025865212" sldId="259"/>
            <ac:spMk id="3" creationId="{E446A536-1975-435F-B8F2-30206D176ABF}"/>
          </ac:spMkLst>
        </pc:spChg>
      </pc:sldChg>
      <pc:sldChg chg="modNotesTx">
        <pc:chgData name="Tessa Meredith" userId="3ad161d0c0351615" providerId="LiveId" clId="{2C5ECF98-B16C-45A6-9A1E-E7DB15A81BD6}" dt="2020-02-20T00:52:19.956" v="15832" actId="20577"/>
        <pc:sldMkLst>
          <pc:docMk/>
          <pc:sldMk cId="2672761061" sldId="260"/>
        </pc:sldMkLst>
      </pc:sldChg>
      <pc:sldChg chg="modNotesTx">
        <pc:chgData name="Tessa Meredith" userId="3ad161d0c0351615" providerId="LiveId" clId="{2C5ECF98-B16C-45A6-9A1E-E7DB15A81BD6}" dt="2020-02-20T05:49:37.235" v="27910" actId="20577"/>
        <pc:sldMkLst>
          <pc:docMk/>
          <pc:sldMk cId="1453224794" sldId="261"/>
        </pc:sldMkLst>
      </pc:sldChg>
      <pc:sldChg chg="modNotesTx">
        <pc:chgData name="Tessa Meredith" userId="3ad161d0c0351615" providerId="LiveId" clId="{2C5ECF98-B16C-45A6-9A1E-E7DB15A81BD6}" dt="2020-02-20T00:59:52.816" v="17153" actId="20577"/>
        <pc:sldMkLst>
          <pc:docMk/>
          <pc:sldMk cId="1571578378" sldId="262"/>
        </pc:sldMkLst>
      </pc:sldChg>
      <pc:sldChg chg="addSp delSp modSp mod setBg modNotesTx">
        <pc:chgData name="Tessa Meredith" userId="3ad161d0c0351615" providerId="LiveId" clId="{2C5ECF98-B16C-45A6-9A1E-E7DB15A81BD6}" dt="2020-02-20T05:51:28.694" v="27916" actId="20577"/>
        <pc:sldMkLst>
          <pc:docMk/>
          <pc:sldMk cId="4121046100" sldId="263"/>
        </pc:sldMkLst>
        <pc:spChg chg="del">
          <ac:chgData name="Tessa Meredith" userId="3ad161d0c0351615" providerId="LiveId" clId="{2C5ECF98-B16C-45A6-9A1E-E7DB15A81BD6}" dt="2020-02-19T23:45:27.803" v="10604" actId="26606"/>
          <ac:spMkLst>
            <pc:docMk/>
            <pc:sldMk cId="4121046100" sldId="263"/>
            <ac:spMk id="10" creationId="{D27F1DF9-E10B-4970-96A2-1D8EBA48F726}"/>
          </ac:spMkLst>
        </pc:spChg>
        <pc:spChg chg="del">
          <ac:chgData name="Tessa Meredith" userId="3ad161d0c0351615" providerId="LiveId" clId="{2C5ECF98-B16C-45A6-9A1E-E7DB15A81BD6}" dt="2020-02-19T23:45:27.803" v="10604" actId="26606"/>
          <ac:spMkLst>
            <pc:docMk/>
            <pc:sldMk cId="4121046100" sldId="263"/>
            <ac:spMk id="12" creationId="{117DA863-3DD0-4429-9C9D-E627FBD112C9}"/>
          </ac:spMkLst>
        </pc:spChg>
        <pc:spChg chg="add">
          <ac:chgData name="Tessa Meredith" userId="3ad161d0c0351615" providerId="LiveId" clId="{2C5ECF98-B16C-45A6-9A1E-E7DB15A81BD6}" dt="2020-02-19T23:45:27.803" v="10604" actId="26606"/>
          <ac:spMkLst>
            <pc:docMk/>
            <pc:sldMk cId="4121046100" sldId="263"/>
            <ac:spMk id="17" creationId="{F733538D-5433-42E7-AA08-DC5FDEDA47A7}"/>
          </ac:spMkLst>
        </pc:spChg>
        <pc:picChg chg="mod">
          <ac:chgData name="Tessa Meredith" userId="3ad161d0c0351615" providerId="LiveId" clId="{2C5ECF98-B16C-45A6-9A1E-E7DB15A81BD6}" dt="2020-02-19T23:45:27.803" v="10604" actId="26606"/>
          <ac:picMkLst>
            <pc:docMk/>
            <pc:sldMk cId="4121046100" sldId="263"/>
            <ac:picMk id="3" creationId="{68CABEC7-BD85-4B03-B78B-1A139173DB16}"/>
          </ac:picMkLst>
        </pc:picChg>
        <pc:picChg chg="del">
          <ac:chgData name="Tessa Meredith" userId="3ad161d0c0351615" providerId="LiveId" clId="{2C5ECF98-B16C-45A6-9A1E-E7DB15A81BD6}" dt="2020-02-19T23:45:16.826" v="10603" actId="478"/>
          <ac:picMkLst>
            <pc:docMk/>
            <pc:sldMk cId="4121046100" sldId="263"/>
            <ac:picMk id="5" creationId="{7A9524B1-6EF6-4AF2-BB2E-29B25FE6E268}"/>
          </ac:picMkLst>
        </pc:picChg>
      </pc:sldChg>
      <pc:sldChg chg="addSp delSp modSp del modNotesTx">
        <pc:chgData name="Tessa Meredith" userId="3ad161d0c0351615" providerId="LiveId" clId="{2C5ECF98-B16C-45A6-9A1E-E7DB15A81BD6}" dt="2020-02-19T23:43:21.181" v="10577" actId="2696"/>
        <pc:sldMkLst>
          <pc:docMk/>
          <pc:sldMk cId="1110557909" sldId="266"/>
        </pc:sldMkLst>
        <pc:spChg chg="add del mod">
          <ac:chgData name="Tessa Meredith" userId="3ad161d0c0351615" providerId="LiveId" clId="{2C5ECF98-B16C-45A6-9A1E-E7DB15A81BD6}" dt="2020-02-19T23:43:18.076" v="10576"/>
          <ac:spMkLst>
            <pc:docMk/>
            <pc:sldMk cId="1110557909" sldId="266"/>
            <ac:spMk id="4" creationId="{E8165550-CBC2-48F7-8FBC-5083E4DC0274}"/>
          </ac:spMkLst>
        </pc:spChg>
        <pc:spChg chg="del">
          <ac:chgData name="Tessa Meredith" userId="3ad161d0c0351615" providerId="LiveId" clId="{2C5ECF98-B16C-45A6-9A1E-E7DB15A81BD6}" dt="2020-02-19T23:34:15.289" v="10212" actId="26606"/>
          <ac:spMkLst>
            <pc:docMk/>
            <pc:sldMk cId="1110557909" sldId="266"/>
            <ac:spMk id="17" creationId="{38181A50-C8BE-4392-983D-C06579080585}"/>
          </ac:spMkLst>
        </pc:spChg>
        <pc:spChg chg="add">
          <ac:chgData name="Tessa Meredith" userId="3ad161d0c0351615" providerId="LiveId" clId="{2C5ECF98-B16C-45A6-9A1E-E7DB15A81BD6}" dt="2020-02-19T23:34:15.289" v="10212" actId="26606"/>
          <ac:spMkLst>
            <pc:docMk/>
            <pc:sldMk cId="1110557909" sldId="266"/>
            <ac:spMk id="22" creationId="{38181A50-C8BE-4392-983D-C06579080585}"/>
          </ac:spMkLst>
        </pc:spChg>
        <pc:picChg chg="add mod modCrop">
          <ac:chgData name="Tessa Meredith" userId="3ad161d0c0351615" providerId="LiveId" clId="{2C5ECF98-B16C-45A6-9A1E-E7DB15A81BD6}" dt="2020-02-19T23:40:56.606" v="10537" actId="1076"/>
          <ac:picMkLst>
            <pc:docMk/>
            <pc:sldMk cId="1110557909" sldId="266"/>
            <ac:picMk id="3" creationId="{9671C11C-7CA8-4F45-8DDA-88C9F4289CE7}"/>
          </ac:picMkLst>
        </pc:picChg>
        <pc:picChg chg="del">
          <ac:chgData name="Tessa Meredith" userId="3ad161d0c0351615" providerId="LiveId" clId="{2C5ECF98-B16C-45A6-9A1E-E7DB15A81BD6}" dt="2020-02-19T23:33:19.167" v="10203" actId="478"/>
          <ac:picMkLst>
            <pc:docMk/>
            <pc:sldMk cId="1110557909" sldId="266"/>
            <ac:picMk id="6" creationId="{3E825698-F54D-41E7-AC39-F106FEEDB99C}"/>
          </ac:picMkLst>
        </pc:picChg>
        <pc:picChg chg="del">
          <ac:chgData name="Tessa Meredith" userId="3ad161d0c0351615" providerId="LiveId" clId="{2C5ECF98-B16C-45A6-9A1E-E7DB15A81BD6}" dt="2020-02-19T23:33:17.982" v="10202" actId="478"/>
          <ac:picMkLst>
            <pc:docMk/>
            <pc:sldMk cId="1110557909" sldId="266"/>
            <ac:picMk id="8" creationId="{E99640C6-6119-4645-B896-4332A31291CE}"/>
          </ac:picMkLst>
        </pc:picChg>
        <pc:picChg chg="del">
          <ac:chgData name="Tessa Meredith" userId="3ad161d0c0351615" providerId="LiveId" clId="{2C5ECF98-B16C-45A6-9A1E-E7DB15A81BD6}" dt="2020-02-19T23:33:16.730" v="10201" actId="478"/>
          <ac:picMkLst>
            <pc:docMk/>
            <pc:sldMk cId="1110557909" sldId="266"/>
            <ac:picMk id="9" creationId="{8523FC19-8D36-461B-B8CE-5A94D8331448}"/>
          </ac:picMkLst>
        </pc:picChg>
        <pc:picChg chg="del">
          <ac:chgData name="Tessa Meredith" userId="3ad161d0c0351615" providerId="LiveId" clId="{2C5ECF98-B16C-45A6-9A1E-E7DB15A81BD6}" dt="2020-02-19T23:33:15.606" v="10200" actId="478"/>
          <ac:picMkLst>
            <pc:docMk/>
            <pc:sldMk cId="1110557909" sldId="266"/>
            <ac:picMk id="11" creationId="{96230D27-3855-4CEE-8B24-745189C3A781}"/>
          </ac:picMkLst>
        </pc:picChg>
      </pc:sldChg>
      <pc:sldChg chg="modNotesTx">
        <pc:chgData name="Tessa Meredith" userId="3ad161d0c0351615" providerId="LiveId" clId="{2C5ECF98-B16C-45A6-9A1E-E7DB15A81BD6}" dt="2020-02-20T01:22:12.298" v="19683" actId="20577"/>
        <pc:sldMkLst>
          <pc:docMk/>
          <pc:sldMk cId="1989031120" sldId="268"/>
        </pc:sldMkLst>
      </pc:sldChg>
      <pc:sldChg chg="modSp modNotesTx">
        <pc:chgData name="Tessa Meredith" userId="3ad161d0c0351615" providerId="LiveId" clId="{2C5ECF98-B16C-45A6-9A1E-E7DB15A81BD6}" dt="2020-02-20T01:28:43.754" v="20808" actId="20577"/>
        <pc:sldMkLst>
          <pc:docMk/>
          <pc:sldMk cId="985347480" sldId="269"/>
        </pc:sldMkLst>
        <pc:spChg chg="mod">
          <ac:chgData name="Tessa Meredith" userId="3ad161d0c0351615" providerId="LiveId" clId="{2C5ECF98-B16C-45A6-9A1E-E7DB15A81BD6}" dt="2020-02-20T01:27:44.603" v="20766" actId="14100"/>
          <ac:spMkLst>
            <pc:docMk/>
            <pc:sldMk cId="985347480" sldId="269"/>
            <ac:spMk id="4" creationId="{D0E426EE-7783-4BD7-934B-4BE335B650F1}"/>
          </ac:spMkLst>
        </pc:spChg>
      </pc:sldChg>
      <pc:sldChg chg="modNotesTx">
        <pc:chgData name="Tessa Meredith" userId="3ad161d0c0351615" providerId="LiveId" clId="{2C5ECF98-B16C-45A6-9A1E-E7DB15A81BD6}" dt="2020-02-20T04:45:52.737" v="21798" actId="20577"/>
        <pc:sldMkLst>
          <pc:docMk/>
          <pc:sldMk cId="3206517816" sldId="270"/>
        </pc:sldMkLst>
      </pc:sldChg>
      <pc:sldChg chg="modNotesTx">
        <pc:chgData name="Tessa Meredith" userId="3ad161d0c0351615" providerId="LiveId" clId="{2C5ECF98-B16C-45A6-9A1E-E7DB15A81BD6}" dt="2020-02-20T04:55:26.960" v="23604" actId="20577"/>
        <pc:sldMkLst>
          <pc:docMk/>
          <pc:sldMk cId="2923706612" sldId="271"/>
        </pc:sldMkLst>
      </pc:sldChg>
      <pc:sldChg chg="modNotesTx">
        <pc:chgData name="Tessa Meredith" userId="3ad161d0c0351615" providerId="LiveId" clId="{2C5ECF98-B16C-45A6-9A1E-E7DB15A81BD6}" dt="2020-02-20T04:59:16.407" v="24389" actId="20577"/>
        <pc:sldMkLst>
          <pc:docMk/>
          <pc:sldMk cId="3254430246" sldId="272"/>
        </pc:sldMkLst>
      </pc:sldChg>
      <pc:sldChg chg="modSp modNotesTx">
        <pc:chgData name="Tessa Meredith" userId="3ad161d0c0351615" providerId="LiveId" clId="{2C5ECF98-B16C-45A6-9A1E-E7DB15A81BD6}" dt="2020-02-20T05:59:46.549" v="28003" actId="20577"/>
        <pc:sldMkLst>
          <pc:docMk/>
          <pc:sldMk cId="4067690400" sldId="273"/>
        </pc:sldMkLst>
        <pc:spChg chg="mod">
          <ac:chgData name="Tessa Meredith" userId="3ad161d0c0351615" providerId="LiveId" clId="{2C5ECF98-B16C-45A6-9A1E-E7DB15A81BD6}" dt="2020-02-19T20:35:31.632" v="9580" actId="20577"/>
          <ac:spMkLst>
            <pc:docMk/>
            <pc:sldMk cId="4067690400" sldId="273"/>
            <ac:spMk id="2" creationId="{A340E8D4-63C0-48C3-A8C9-4587335167D7}"/>
          </ac:spMkLst>
        </pc:spChg>
        <pc:spChg chg="mod">
          <ac:chgData name="Tessa Meredith" userId="3ad161d0c0351615" providerId="LiveId" clId="{2C5ECF98-B16C-45A6-9A1E-E7DB15A81BD6}" dt="2020-02-20T05:59:46.549" v="28003" actId="20577"/>
          <ac:spMkLst>
            <pc:docMk/>
            <pc:sldMk cId="4067690400" sldId="273"/>
            <ac:spMk id="3" creationId="{DED8A32F-D130-417E-8A1F-5FCF11463729}"/>
          </ac:spMkLst>
        </pc:spChg>
      </pc:sldChg>
      <pc:sldChg chg="del modNotesTx">
        <pc:chgData name="Tessa Meredith" userId="3ad161d0c0351615" providerId="LiveId" clId="{2C5ECF98-B16C-45A6-9A1E-E7DB15A81BD6}" dt="2020-02-20T05:19:33.152" v="25723" actId="2696"/>
        <pc:sldMkLst>
          <pc:docMk/>
          <pc:sldMk cId="281985770" sldId="275"/>
        </pc:sldMkLst>
      </pc:sldChg>
      <pc:sldChg chg="addSp delSp modSp add mod setBg modNotesTx">
        <pc:chgData name="Tessa Meredith" userId="3ad161d0c0351615" providerId="LiveId" clId="{2C5ECF98-B16C-45A6-9A1E-E7DB15A81BD6}" dt="2020-02-20T04:58:23.691" v="24156" actId="20577"/>
        <pc:sldMkLst>
          <pc:docMk/>
          <pc:sldMk cId="407850291" sldId="276"/>
        </pc:sldMkLst>
        <pc:spChg chg="del">
          <ac:chgData name="Tessa Meredith" userId="3ad161d0c0351615" providerId="LiveId" clId="{2C5ECF98-B16C-45A6-9A1E-E7DB15A81BD6}" dt="2020-02-19T21:02:58.050" v="9597" actId="26606"/>
          <ac:spMkLst>
            <pc:docMk/>
            <pc:sldMk cId="407850291" sldId="276"/>
            <ac:spMk id="25" creationId="{F733538D-5433-42E7-AA08-DC5FDEDA47A7}"/>
          </ac:spMkLst>
        </pc:spChg>
        <pc:spChg chg="add">
          <ac:chgData name="Tessa Meredith" userId="3ad161d0c0351615" providerId="LiveId" clId="{2C5ECF98-B16C-45A6-9A1E-E7DB15A81BD6}" dt="2020-02-19T21:02:58.050" v="9597" actId="26606"/>
          <ac:spMkLst>
            <pc:docMk/>
            <pc:sldMk cId="407850291" sldId="276"/>
            <ac:spMk id="36" creationId="{38181A50-C8BE-4392-983D-C06579080585}"/>
          </ac:spMkLst>
        </pc:spChg>
        <pc:grpChg chg="del">
          <ac:chgData name="Tessa Meredith" userId="3ad161d0c0351615" providerId="LiveId" clId="{2C5ECF98-B16C-45A6-9A1E-E7DB15A81BD6}" dt="2020-02-19T21:02:58.050" v="9597" actId="26606"/>
          <ac:grpSpMkLst>
            <pc:docMk/>
            <pc:sldMk cId="407850291" sldId="276"/>
            <ac:grpSpMk id="19" creationId="{5066F8AE-A5C7-4B3E-B1DA-D0B624059BED}"/>
          </ac:grpSpMkLst>
        </pc:grpChg>
        <pc:grpChg chg="add">
          <ac:chgData name="Tessa Meredith" userId="3ad161d0c0351615" providerId="LiveId" clId="{2C5ECF98-B16C-45A6-9A1E-E7DB15A81BD6}" dt="2020-02-19T21:02:58.050" v="9597" actId="26606"/>
          <ac:grpSpMkLst>
            <pc:docMk/>
            <pc:sldMk cId="407850291" sldId="276"/>
            <ac:grpSpMk id="30" creationId="{B77576E5-E7DB-46C7-B0D9-A0AB18787301}"/>
          </ac:grpSpMkLst>
        </pc:grpChg>
        <pc:picChg chg="mod modCrop">
          <ac:chgData name="Tessa Meredith" userId="3ad161d0c0351615" providerId="LiveId" clId="{2C5ECF98-B16C-45A6-9A1E-E7DB15A81BD6}" dt="2020-02-19T21:03:15.379" v="9601" actId="1076"/>
          <ac:picMkLst>
            <pc:docMk/>
            <pc:sldMk cId="407850291" sldId="276"/>
            <ac:picMk id="5" creationId="{DE7CDFEB-F3E5-449A-80B1-4A2C8D235B24}"/>
          </ac:picMkLst>
        </pc:picChg>
      </pc:sldChg>
      <pc:sldChg chg="add del">
        <pc:chgData name="Tessa Meredith" userId="3ad161d0c0351615" providerId="LiveId" clId="{2C5ECF98-B16C-45A6-9A1E-E7DB15A81BD6}" dt="2020-02-19T20:48:07.157" v="9582" actId="2696"/>
        <pc:sldMkLst>
          <pc:docMk/>
          <pc:sldMk cId="2331675927" sldId="276"/>
        </pc:sldMkLst>
      </pc:sldChg>
      <pc:sldChg chg="addSp delSp modSp add mod setBg modNotesTx">
        <pc:chgData name="Tessa Meredith" userId="3ad161d0c0351615" providerId="LiveId" clId="{2C5ECF98-B16C-45A6-9A1E-E7DB15A81BD6}" dt="2020-02-20T05:52:31.889" v="27929" actId="20577"/>
        <pc:sldMkLst>
          <pc:docMk/>
          <pc:sldMk cId="2298073140" sldId="277"/>
        </pc:sldMkLst>
        <pc:spChg chg="mod">
          <ac:chgData name="Tessa Meredith" userId="3ad161d0c0351615" providerId="LiveId" clId="{2C5ECF98-B16C-45A6-9A1E-E7DB15A81BD6}" dt="2020-02-19T23:43:07.402" v="10573" actId="113"/>
          <ac:spMkLst>
            <pc:docMk/>
            <pc:sldMk cId="2298073140" sldId="277"/>
            <ac:spMk id="2" creationId="{42F3E770-3CE4-4AA8-A773-AB9C95967530}"/>
          </ac:spMkLst>
        </pc:spChg>
        <pc:spChg chg="del">
          <ac:chgData name="Tessa Meredith" userId="3ad161d0c0351615" providerId="LiveId" clId="{2C5ECF98-B16C-45A6-9A1E-E7DB15A81BD6}" dt="2020-02-19T23:42:13.559" v="10542"/>
          <ac:spMkLst>
            <pc:docMk/>
            <pc:sldMk cId="2298073140" sldId="277"/>
            <ac:spMk id="3" creationId="{35AC6210-654B-444D-A7B1-C5CB66FD92E7}"/>
          </ac:spMkLst>
        </pc:spChg>
        <pc:spChg chg="mod ord">
          <ac:chgData name="Tessa Meredith" userId="3ad161d0c0351615" providerId="LiveId" clId="{2C5ECF98-B16C-45A6-9A1E-E7DB15A81BD6}" dt="2020-02-20T01:06:26.370" v="18416" actId="27636"/>
          <ac:spMkLst>
            <pc:docMk/>
            <pc:sldMk cId="2298073140" sldId="277"/>
            <ac:spMk id="4" creationId="{FC28A6B3-A34E-46C8-B029-53203CE05B84}"/>
          </ac:spMkLst>
        </pc:spChg>
        <pc:spChg chg="add">
          <ac:chgData name="Tessa Meredith" userId="3ad161d0c0351615" providerId="LiveId" clId="{2C5ECF98-B16C-45A6-9A1E-E7DB15A81BD6}" dt="2020-02-19T23:42:24.417" v="10543" actId="26606"/>
          <ac:spMkLst>
            <pc:docMk/>
            <pc:sldMk cId="2298073140" sldId="277"/>
            <ac:spMk id="16" creationId="{B5DF82D0-142E-415E-9F4C-DD5E34D80328}"/>
          </ac:spMkLst>
        </pc:spChg>
        <pc:picChg chg="add mod">
          <ac:chgData name="Tessa Meredith" userId="3ad161d0c0351615" providerId="LiveId" clId="{2C5ECF98-B16C-45A6-9A1E-E7DB15A81BD6}" dt="2020-02-19T23:42:53.842" v="10548" actId="1076"/>
          <ac:picMkLst>
            <pc:docMk/>
            <pc:sldMk cId="2298073140" sldId="277"/>
            <ac:picMk id="5" creationId="{AEFAECD8-DE39-41CD-9A6D-8C8F79A8889A}"/>
          </ac:picMkLst>
        </pc:picChg>
        <pc:picChg chg="add">
          <ac:chgData name="Tessa Meredith" userId="3ad161d0c0351615" providerId="LiveId" clId="{2C5ECF98-B16C-45A6-9A1E-E7DB15A81BD6}" dt="2020-02-19T23:42:24.417" v="10543" actId="26606"/>
          <ac:picMkLst>
            <pc:docMk/>
            <pc:sldMk cId="2298073140" sldId="277"/>
            <ac:picMk id="10" creationId="{B8CC2EF2-10A6-4461-BA41-3697D04FD1C0}"/>
          </ac:picMkLst>
        </pc:picChg>
        <pc:picChg chg="add">
          <ac:chgData name="Tessa Meredith" userId="3ad161d0c0351615" providerId="LiveId" clId="{2C5ECF98-B16C-45A6-9A1E-E7DB15A81BD6}" dt="2020-02-19T23:42:24.417" v="10543" actId="26606"/>
          <ac:picMkLst>
            <pc:docMk/>
            <pc:sldMk cId="2298073140" sldId="277"/>
            <ac:picMk id="14" creationId="{89B894CA-E1CC-47A1-8DE3-57DBCFD39BAE}"/>
          </ac:picMkLst>
        </pc:picChg>
        <pc:cxnChg chg="add">
          <ac:chgData name="Tessa Meredith" userId="3ad161d0c0351615" providerId="LiveId" clId="{2C5ECF98-B16C-45A6-9A1E-E7DB15A81BD6}" dt="2020-02-19T23:42:24.417" v="10543" actId="26606"/>
          <ac:cxnSpMkLst>
            <pc:docMk/>
            <pc:sldMk cId="2298073140" sldId="277"/>
            <ac:cxnSpMk id="12" creationId="{EF0C637C-DE70-432E-88A0-528B247D3E48}"/>
          </ac:cxnSpMkLst>
        </pc:cxnChg>
        <pc:cxnChg chg="add">
          <ac:chgData name="Tessa Meredith" userId="3ad161d0c0351615" providerId="LiveId" clId="{2C5ECF98-B16C-45A6-9A1E-E7DB15A81BD6}" dt="2020-02-19T23:42:24.417" v="10543" actId="26606"/>
          <ac:cxnSpMkLst>
            <pc:docMk/>
            <pc:sldMk cId="2298073140" sldId="277"/>
            <ac:cxnSpMk id="18" creationId="{E69B7433-B959-40DA-806F-FF95BB380B0C}"/>
          </ac:cxnSpMkLst>
        </pc:cxnChg>
      </pc:sldChg>
      <pc:sldChg chg="addSp delSp modSp add mod setBg modNotesTx">
        <pc:chgData name="Tessa Meredith" userId="3ad161d0c0351615" providerId="LiveId" clId="{2C5ECF98-B16C-45A6-9A1E-E7DB15A81BD6}" dt="2020-02-20T01:04:58.476" v="18144" actId="313"/>
        <pc:sldMkLst>
          <pc:docMk/>
          <pc:sldMk cId="2134860773" sldId="278"/>
        </pc:sldMkLst>
        <pc:spChg chg="del">
          <ac:chgData name="Tessa Meredith" userId="3ad161d0c0351615" providerId="LiveId" clId="{2C5ECF98-B16C-45A6-9A1E-E7DB15A81BD6}" dt="2020-02-19T23:45:54.778" v="10606" actId="26606"/>
          <ac:spMkLst>
            <pc:docMk/>
            <pc:sldMk cId="2134860773" sldId="278"/>
            <ac:spMk id="10" creationId="{D27F1DF9-E10B-4970-96A2-1D8EBA48F726}"/>
          </ac:spMkLst>
        </pc:spChg>
        <pc:spChg chg="add del mod">
          <ac:chgData name="Tessa Meredith" userId="3ad161d0c0351615" providerId="LiveId" clId="{2C5ECF98-B16C-45A6-9A1E-E7DB15A81BD6}" dt="2020-02-19T23:55:03.504" v="10638" actId="478"/>
          <ac:spMkLst>
            <pc:docMk/>
            <pc:sldMk cId="2134860773" sldId="278"/>
            <ac:spMk id="11" creationId="{614451EE-089A-4263-A95B-7EE9ECE2583C}"/>
          </ac:spMkLst>
        </pc:spChg>
        <pc:spChg chg="del">
          <ac:chgData name="Tessa Meredith" userId="3ad161d0c0351615" providerId="LiveId" clId="{2C5ECF98-B16C-45A6-9A1E-E7DB15A81BD6}" dt="2020-02-19T23:45:54.778" v="10606" actId="26606"/>
          <ac:spMkLst>
            <pc:docMk/>
            <pc:sldMk cId="2134860773" sldId="278"/>
            <ac:spMk id="12" creationId="{117DA863-3DD0-4429-9C9D-E627FBD112C9}"/>
          </ac:spMkLst>
        </pc:spChg>
        <pc:spChg chg="add del mod">
          <ac:chgData name="Tessa Meredith" userId="3ad161d0c0351615" providerId="LiveId" clId="{2C5ECF98-B16C-45A6-9A1E-E7DB15A81BD6}" dt="2020-02-19T23:55:25.988" v="10641" actId="478"/>
          <ac:spMkLst>
            <pc:docMk/>
            <pc:sldMk cId="2134860773" sldId="278"/>
            <ac:spMk id="13" creationId="{FE8E93AB-9726-4163-A6C3-72B4745F97C6}"/>
          </ac:spMkLst>
        </pc:spChg>
        <pc:spChg chg="add del">
          <ac:chgData name="Tessa Meredith" userId="3ad161d0c0351615" providerId="LiveId" clId="{2C5ECF98-B16C-45A6-9A1E-E7DB15A81BD6}" dt="2020-02-19T23:53:09.784" v="10616" actId="26606"/>
          <ac:spMkLst>
            <pc:docMk/>
            <pc:sldMk cId="2134860773" sldId="278"/>
            <ac:spMk id="17" creationId="{38181A50-C8BE-4392-983D-C06579080585}"/>
          </ac:spMkLst>
        </pc:spChg>
        <pc:spChg chg="add del">
          <ac:chgData name="Tessa Meredith" userId="3ad161d0c0351615" providerId="LiveId" clId="{2C5ECF98-B16C-45A6-9A1E-E7DB15A81BD6}" dt="2020-02-19T23:53:09.784" v="10616" actId="26606"/>
          <ac:spMkLst>
            <pc:docMk/>
            <pc:sldMk cId="2134860773" sldId="278"/>
            <ac:spMk id="22" creationId="{9E5AFD22-BE1F-4AA0-8980-3CE7E3139107}"/>
          </ac:spMkLst>
        </pc:spChg>
        <pc:picChg chg="del">
          <ac:chgData name="Tessa Meredith" userId="3ad161d0c0351615" providerId="LiveId" clId="{2C5ECF98-B16C-45A6-9A1E-E7DB15A81BD6}" dt="2020-02-19T23:45:38.438" v="10605" actId="478"/>
          <ac:picMkLst>
            <pc:docMk/>
            <pc:sldMk cId="2134860773" sldId="278"/>
            <ac:picMk id="3" creationId="{68CABEC7-BD85-4B03-B78B-1A139173DB16}"/>
          </ac:picMkLst>
        </pc:picChg>
        <pc:picChg chg="add mod ord">
          <ac:chgData name="Tessa Meredith" userId="3ad161d0c0351615" providerId="LiveId" clId="{2C5ECF98-B16C-45A6-9A1E-E7DB15A81BD6}" dt="2020-02-19T23:57:27.573" v="10670" actId="166"/>
          <ac:picMkLst>
            <pc:docMk/>
            <pc:sldMk cId="2134860773" sldId="278"/>
            <ac:picMk id="4" creationId="{84702323-DE69-4A6E-9038-E6962B146A78}"/>
          </ac:picMkLst>
        </pc:picChg>
        <pc:picChg chg="mod">
          <ac:chgData name="Tessa Meredith" userId="3ad161d0c0351615" providerId="LiveId" clId="{2C5ECF98-B16C-45A6-9A1E-E7DB15A81BD6}" dt="2020-02-20T00:00:55.404" v="10688" actId="1076"/>
          <ac:picMkLst>
            <pc:docMk/>
            <pc:sldMk cId="2134860773" sldId="278"/>
            <ac:picMk id="5" creationId="{7A9524B1-6EF6-4AF2-BB2E-29B25FE6E268}"/>
          </ac:picMkLst>
        </pc:picChg>
        <pc:picChg chg="add mod ord modCrop">
          <ac:chgData name="Tessa Meredith" userId="3ad161d0c0351615" providerId="LiveId" clId="{2C5ECF98-B16C-45A6-9A1E-E7DB15A81BD6}" dt="2020-02-19T23:58:55.853" v="10685" actId="14100"/>
          <ac:picMkLst>
            <pc:docMk/>
            <pc:sldMk cId="2134860773" sldId="278"/>
            <ac:picMk id="7" creationId="{33D523F5-9B89-4717-A5D7-01767313A2CA}"/>
          </ac:picMkLst>
        </pc:picChg>
        <pc:picChg chg="add mod modCrop">
          <ac:chgData name="Tessa Meredith" userId="3ad161d0c0351615" providerId="LiveId" clId="{2C5ECF98-B16C-45A6-9A1E-E7DB15A81BD6}" dt="2020-02-20T00:01:00.729" v="10689" actId="1076"/>
          <ac:picMkLst>
            <pc:docMk/>
            <pc:sldMk cId="2134860773" sldId="278"/>
            <ac:picMk id="9" creationId="{69877D02-445A-401C-A90B-4547EA8D8679}"/>
          </ac:picMkLst>
        </pc:picChg>
      </pc:sldChg>
      <pc:sldChg chg="addSp delSp modSp add modNotesTx">
        <pc:chgData name="Tessa Meredith" userId="3ad161d0c0351615" providerId="LiveId" clId="{2C5ECF98-B16C-45A6-9A1E-E7DB15A81BD6}" dt="2020-02-20T04:52:22.927" v="23023" actId="20577"/>
        <pc:sldMkLst>
          <pc:docMk/>
          <pc:sldMk cId="3441111381" sldId="279"/>
        </pc:sldMkLst>
        <pc:spChg chg="add del mod">
          <ac:chgData name="Tessa Meredith" userId="3ad161d0c0351615" providerId="LiveId" clId="{2C5ECF98-B16C-45A6-9A1E-E7DB15A81BD6}" dt="2020-02-20T04:25:48.839" v="20821" actId="478"/>
          <ac:spMkLst>
            <pc:docMk/>
            <pc:sldMk cId="3441111381" sldId="279"/>
            <ac:spMk id="2" creationId="{9289EE8F-2A1B-4C14-BCDF-67483E5730A0}"/>
          </ac:spMkLst>
        </pc:spChg>
        <pc:spChg chg="del mod">
          <ac:chgData name="Tessa Meredith" userId="3ad161d0c0351615" providerId="LiveId" clId="{2C5ECF98-B16C-45A6-9A1E-E7DB15A81BD6}" dt="2020-02-20T00:08:04.457" v="10707" actId="478"/>
          <ac:spMkLst>
            <pc:docMk/>
            <pc:sldMk cId="3441111381" sldId="279"/>
            <ac:spMk id="2" creationId="{9C2C2B2C-6C01-49A6-83AC-F80FF31AF515}"/>
          </ac:spMkLst>
        </pc:spChg>
        <pc:spChg chg="add mod">
          <ac:chgData name="Tessa Meredith" userId="3ad161d0c0351615" providerId="LiveId" clId="{2C5ECF98-B16C-45A6-9A1E-E7DB15A81BD6}" dt="2020-02-20T04:35:20.894" v="21180" actId="5793"/>
          <ac:spMkLst>
            <pc:docMk/>
            <pc:sldMk cId="3441111381" sldId="279"/>
            <ac:spMk id="3" creationId="{82A3697C-4AD2-4D74-84AF-9CAB9A396792}"/>
          </ac:spMkLst>
        </pc:spChg>
        <pc:spChg chg="add mod">
          <ac:chgData name="Tessa Meredith" userId="3ad161d0c0351615" providerId="LiveId" clId="{2C5ECF98-B16C-45A6-9A1E-E7DB15A81BD6}" dt="2020-02-20T04:51:05.711" v="22817" actId="20577"/>
          <ac:spMkLst>
            <pc:docMk/>
            <pc:sldMk cId="3441111381" sldId="279"/>
            <ac:spMk id="6" creationId="{E461B4F5-4115-4185-AB4B-72ABB27ABAB3}"/>
          </ac:spMkLst>
        </pc:spChg>
        <pc:graphicFrameChg chg="add mod">
          <ac:chgData name="Tessa Meredith" userId="3ad161d0c0351615" providerId="LiveId" clId="{2C5ECF98-B16C-45A6-9A1E-E7DB15A81BD6}" dt="2020-02-20T04:28:26.754" v="20874" actId="1076"/>
          <ac:graphicFrameMkLst>
            <pc:docMk/>
            <pc:sldMk cId="3441111381" sldId="279"/>
            <ac:graphicFrameMk id="4" creationId="{AE66D776-AEC3-4167-A947-1469089C4091}"/>
          </ac:graphicFrameMkLst>
        </pc:graphicFrameChg>
        <pc:graphicFrameChg chg="del mod">
          <ac:chgData name="Tessa Meredith" userId="3ad161d0c0351615" providerId="LiveId" clId="{2C5ECF98-B16C-45A6-9A1E-E7DB15A81BD6}" dt="2020-02-20T04:25:25.934" v="20817" actId="478"/>
          <ac:graphicFrameMkLst>
            <pc:docMk/>
            <pc:sldMk cId="3441111381" sldId="279"/>
            <ac:graphicFrameMk id="5" creationId="{305257FE-6277-4B8D-8D00-683E54400E25}"/>
          </ac:graphicFrameMkLst>
        </pc:graphicFrameChg>
        <pc:cxnChg chg="add mod">
          <ac:chgData name="Tessa Meredith" userId="3ad161d0c0351615" providerId="LiveId" clId="{2C5ECF98-B16C-45A6-9A1E-E7DB15A81BD6}" dt="2020-02-20T04:28:08.499" v="20872" actId="1076"/>
          <ac:cxnSpMkLst>
            <pc:docMk/>
            <pc:sldMk cId="3441111381" sldId="279"/>
            <ac:cxnSpMk id="8" creationId="{9DC2DD88-4C4F-4F9A-84B1-E4F13DBAECD2}"/>
          </ac:cxnSpMkLst>
        </pc:cxnChg>
      </pc:sldChg>
      <pc:sldChg chg="modSp add del">
        <pc:chgData name="Tessa Meredith" userId="3ad161d0c0351615" providerId="LiveId" clId="{2C5ECF98-B16C-45A6-9A1E-E7DB15A81BD6}" dt="2020-02-20T04:29:00.240" v="20888" actId="2696"/>
        <pc:sldMkLst>
          <pc:docMk/>
          <pc:sldMk cId="1174051102" sldId="280"/>
        </pc:sldMkLst>
        <pc:graphicFrameChg chg="mod">
          <ac:chgData name="Tessa Meredith" userId="3ad161d0c0351615" providerId="LiveId" clId="{2C5ECF98-B16C-45A6-9A1E-E7DB15A81BD6}" dt="2020-02-20T00:10:40.255" v="10828" actId="255"/>
          <ac:graphicFrameMkLst>
            <pc:docMk/>
            <pc:sldMk cId="1174051102" sldId="280"/>
            <ac:graphicFrameMk id="5" creationId="{305257FE-6277-4B8D-8D00-683E54400E25}"/>
          </ac:graphicFrameMkLst>
        </pc:graphicFrameChg>
      </pc:sldChg>
      <pc:sldChg chg="add del">
        <pc:chgData name="Tessa Meredith" userId="3ad161d0c0351615" providerId="LiveId" clId="{2C5ECF98-B16C-45A6-9A1E-E7DB15A81BD6}" dt="2020-02-20T00:10:07.836" v="10813" actId="2696"/>
        <pc:sldMkLst>
          <pc:docMk/>
          <pc:sldMk cId="2768851510" sldId="280"/>
        </pc:sldMkLst>
      </pc:sldChg>
      <pc:sldChg chg="modSp add del">
        <pc:chgData name="Tessa Meredith" userId="3ad161d0c0351615" providerId="LiveId" clId="{2C5ECF98-B16C-45A6-9A1E-E7DB15A81BD6}" dt="2020-02-20T04:29:04.047" v="20889" actId="2696"/>
        <pc:sldMkLst>
          <pc:docMk/>
          <pc:sldMk cId="455571306" sldId="281"/>
        </pc:sldMkLst>
        <pc:graphicFrameChg chg="mod">
          <ac:chgData name="Tessa Meredith" userId="3ad161d0c0351615" providerId="LiveId" clId="{2C5ECF98-B16C-45A6-9A1E-E7DB15A81BD6}" dt="2020-02-20T00:10:48.181" v="10837" actId="20577"/>
          <ac:graphicFrameMkLst>
            <pc:docMk/>
            <pc:sldMk cId="455571306" sldId="281"/>
            <ac:graphicFrameMk id="5" creationId="{305257FE-6277-4B8D-8D00-683E54400E25}"/>
          </ac:graphicFrameMkLst>
        </pc:graphicFrameChg>
      </pc:sldChg>
      <pc:sldChg chg="add del">
        <pc:chgData name="Tessa Meredith" userId="3ad161d0c0351615" providerId="LiveId" clId="{2C5ECF98-B16C-45A6-9A1E-E7DB15A81BD6}" dt="2020-02-20T00:10:09.193" v="10814" actId="2696"/>
        <pc:sldMkLst>
          <pc:docMk/>
          <pc:sldMk cId="1924010314" sldId="281"/>
        </pc:sldMkLst>
      </pc:sldChg>
      <pc:sldChg chg="modSp add del">
        <pc:chgData name="Tessa Meredith" userId="3ad161d0c0351615" providerId="LiveId" clId="{2C5ECF98-B16C-45A6-9A1E-E7DB15A81BD6}" dt="2020-02-20T04:29:07.341" v="20890" actId="2696"/>
        <pc:sldMkLst>
          <pc:docMk/>
          <pc:sldMk cId="1583061608" sldId="282"/>
        </pc:sldMkLst>
        <pc:graphicFrameChg chg="mod">
          <ac:chgData name="Tessa Meredith" userId="3ad161d0c0351615" providerId="LiveId" clId="{2C5ECF98-B16C-45A6-9A1E-E7DB15A81BD6}" dt="2020-02-20T00:10:51.857" v="10840" actId="20577"/>
          <ac:graphicFrameMkLst>
            <pc:docMk/>
            <pc:sldMk cId="1583061608" sldId="282"/>
            <ac:graphicFrameMk id="5" creationId="{305257FE-6277-4B8D-8D00-683E54400E25}"/>
          </ac:graphicFrameMkLst>
        </pc:graphicFrameChg>
      </pc:sldChg>
      <pc:sldChg chg="add del">
        <pc:chgData name="Tessa Meredith" userId="3ad161d0c0351615" providerId="LiveId" clId="{2C5ECF98-B16C-45A6-9A1E-E7DB15A81BD6}" dt="2020-02-20T00:10:11.223" v="10815" actId="2696"/>
        <pc:sldMkLst>
          <pc:docMk/>
          <pc:sldMk cId="2594432626" sldId="282"/>
        </pc:sldMkLst>
      </pc:sldChg>
      <pc:sldChg chg="addSp delSp modSp add del">
        <pc:chgData name="Tessa Meredith" userId="3ad161d0c0351615" providerId="LiveId" clId="{2C5ECF98-B16C-45A6-9A1E-E7DB15A81BD6}" dt="2020-02-20T01:22:16.158" v="19684" actId="2696"/>
        <pc:sldMkLst>
          <pc:docMk/>
          <pc:sldMk cId="3891521665" sldId="283"/>
        </pc:sldMkLst>
        <pc:spChg chg="del">
          <ac:chgData name="Tessa Meredith" userId="3ad161d0c0351615" providerId="LiveId" clId="{2C5ECF98-B16C-45A6-9A1E-E7DB15A81BD6}" dt="2020-02-20T01:15:32.791" v="19564" actId="478"/>
          <ac:spMkLst>
            <pc:docMk/>
            <pc:sldMk cId="3891521665" sldId="283"/>
            <ac:spMk id="2" creationId="{CA857966-9AB6-4AFC-AF8C-26F9BEBF9549}"/>
          </ac:spMkLst>
        </pc:spChg>
        <pc:spChg chg="del">
          <ac:chgData name="Tessa Meredith" userId="3ad161d0c0351615" providerId="LiveId" clId="{2C5ECF98-B16C-45A6-9A1E-E7DB15A81BD6}" dt="2020-02-20T01:14:47.963" v="19557"/>
          <ac:spMkLst>
            <pc:docMk/>
            <pc:sldMk cId="3891521665" sldId="283"/>
            <ac:spMk id="3" creationId="{2508450F-AD08-4821-9938-74A1F60439A9}"/>
          </ac:spMkLst>
        </pc:spChg>
        <pc:graphicFrameChg chg="add">
          <ac:chgData name="Tessa Meredith" userId="3ad161d0c0351615" providerId="LiveId" clId="{2C5ECF98-B16C-45A6-9A1E-E7DB15A81BD6}" dt="2020-02-20T01:19:45.889" v="19653"/>
          <ac:graphicFrameMkLst>
            <pc:docMk/>
            <pc:sldMk cId="3891521665" sldId="283"/>
            <ac:graphicFrameMk id="6" creationId="{87F83830-7250-4884-B320-F887177A80E4}"/>
          </ac:graphicFrameMkLst>
        </pc:graphicFrameChg>
        <pc:picChg chg="add mod modCrop">
          <ac:chgData name="Tessa Meredith" userId="3ad161d0c0351615" providerId="LiveId" clId="{2C5ECF98-B16C-45A6-9A1E-E7DB15A81BD6}" dt="2020-02-20T01:15:41.225" v="19565" actId="1076"/>
          <ac:picMkLst>
            <pc:docMk/>
            <pc:sldMk cId="3891521665" sldId="283"/>
            <ac:picMk id="5" creationId="{7583BE66-44D6-4800-A13B-9C5343FCF0BE}"/>
          </ac:picMkLst>
        </pc:picChg>
      </pc:sldChg>
      <pc:sldChg chg="addSp delSp modSp add mod setBg delDesignElem modNotesTx">
        <pc:chgData name="Tessa Meredith" userId="3ad161d0c0351615" providerId="LiveId" clId="{2C5ECF98-B16C-45A6-9A1E-E7DB15A81BD6}" dt="2020-02-20T05:54:21.209" v="27968" actId="20577"/>
        <pc:sldMkLst>
          <pc:docMk/>
          <pc:sldMk cId="1693494222" sldId="284"/>
        </pc:sldMkLst>
        <pc:spChg chg="mod">
          <ac:chgData name="Tessa Meredith" userId="3ad161d0c0351615" providerId="LiveId" clId="{2C5ECF98-B16C-45A6-9A1E-E7DB15A81BD6}" dt="2020-02-20T05:54:21.209" v="27968" actId="20577"/>
          <ac:spMkLst>
            <pc:docMk/>
            <pc:sldMk cId="1693494222" sldId="284"/>
            <ac:spMk id="2" creationId="{F7EF42B4-05F4-4120-9BDC-D8517AFE6AD2}"/>
          </ac:spMkLst>
        </pc:spChg>
        <pc:spChg chg="add del mod">
          <ac:chgData name="Tessa Meredith" userId="3ad161d0c0351615" providerId="LiveId" clId="{2C5ECF98-B16C-45A6-9A1E-E7DB15A81BD6}" dt="2020-02-20T01:16:34.390" v="19569" actId="478"/>
          <ac:spMkLst>
            <pc:docMk/>
            <pc:sldMk cId="1693494222" sldId="284"/>
            <ac:spMk id="3" creationId="{DAEDF35E-7F3A-453D-9B41-F30C93728EA3}"/>
          </ac:spMkLst>
        </pc:spChg>
        <pc:spChg chg="add mod">
          <ac:chgData name="Tessa Meredith" userId="3ad161d0c0351615" providerId="LiveId" clId="{2C5ECF98-B16C-45A6-9A1E-E7DB15A81BD6}" dt="2020-02-20T01:21:48.951" v="19678" actId="1076"/>
          <ac:spMkLst>
            <pc:docMk/>
            <pc:sldMk cId="1693494222" sldId="284"/>
            <ac:spMk id="4" creationId="{4F43BDCB-6322-4C41-9A40-076DDDC08B39}"/>
          </ac:spMkLst>
        </pc:spChg>
        <pc:spChg chg="del">
          <ac:chgData name="Tessa Meredith" userId="3ad161d0c0351615" providerId="LiveId" clId="{2C5ECF98-B16C-45A6-9A1E-E7DB15A81BD6}" dt="2020-02-20T01:17:45.663" v="19636" actId="26606"/>
          <ac:spMkLst>
            <pc:docMk/>
            <pc:sldMk cId="1693494222" sldId="284"/>
            <ac:spMk id="10" creationId="{44707075-25D1-495F-9D67-1D706D7A7698}"/>
          </ac:spMkLst>
        </pc:spChg>
        <pc:spChg chg="del">
          <ac:chgData name="Tessa Meredith" userId="3ad161d0c0351615" providerId="LiveId" clId="{2C5ECF98-B16C-45A6-9A1E-E7DB15A81BD6}" dt="2020-02-20T01:17:45.663" v="19636" actId="26606"/>
          <ac:spMkLst>
            <pc:docMk/>
            <pc:sldMk cId="1693494222" sldId="284"/>
            <ac:spMk id="12" creationId="{17540CD5-A20B-4B7C-822A-C9C9A7245F4D}"/>
          </ac:spMkLst>
        </pc:spChg>
        <pc:spChg chg="del">
          <ac:chgData name="Tessa Meredith" userId="3ad161d0c0351615" providerId="LiveId" clId="{2C5ECF98-B16C-45A6-9A1E-E7DB15A81BD6}" dt="2020-02-20T01:17:45.663" v="19636" actId="26606"/>
          <ac:spMkLst>
            <pc:docMk/>
            <pc:sldMk cId="1693494222" sldId="284"/>
            <ac:spMk id="14" creationId="{65A3E01E-7BC8-4D86-8005-AB7C3F9607EA}"/>
          </ac:spMkLst>
        </pc:spChg>
        <pc:spChg chg="add del">
          <ac:chgData name="Tessa Meredith" userId="3ad161d0c0351615" providerId="LiveId" clId="{2C5ECF98-B16C-45A6-9A1E-E7DB15A81BD6}" dt="2020-02-20T01:17:55.487" v="19637" actId="478"/>
          <ac:spMkLst>
            <pc:docMk/>
            <pc:sldMk cId="1693494222" sldId="284"/>
            <ac:spMk id="18" creationId="{87654A1C-6E0C-483D-BFC6-57CA46AB6791}"/>
          </ac:spMkLst>
        </pc:spChg>
        <pc:spChg chg="add del">
          <ac:chgData name="Tessa Meredith" userId="3ad161d0c0351615" providerId="LiveId" clId="{2C5ECF98-B16C-45A6-9A1E-E7DB15A81BD6}" dt="2020-02-20T01:18:51.739" v="19644"/>
          <ac:spMkLst>
            <pc:docMk/>
            <pc:sldMk cId="1693494222" sldId="284"/>
            <ac:spMk id="23" creationId="{C62D59CF-0661-4DA4-9108-37ED0AF3544D}"/>
          </ac:spMkLst>
        </pc:spChg>
        <pc:graphicFrameChg chg="del">
          <ac:chgData name="Tessa Meredith" userId="3ad161d0c0351615" providerId="LiveId" clId="{2C5ECF98-B16C-45A6-9A1E-E7DB15A81BD6}" dt="2020-02-20T01:16:30.272" v="19567" actId="478"/>
          <ac:graphicFrameMkLst>
            <pc:docMk/>
            <pc:sldMk cId="1693494222" sldId="284"/>
            <ac:graphicFrameMk id="5" creationId="{F91FF0C0-058C-4D90-B920-3808F455DFCE}"/>
          </ac:graphicFrameMkLst>
        </pc:graphicFrameChg>
        <pc:graphicFrameChg chg="add mod">
          <ac:chgData name="Tessa Meredith" userId="3ad161d0c0351615" providerId="LiveId" clId="{2C5ECF98-B16C-45A6-9A1E-E7DB15A81BD6}" dt="2020-02-20T01:21:40.599" v="19677" actId="478"/>
          <ac:graphicFrameMkLst>
            <pc:docMk/>
            <pc:sldMk cId="1693494222" sldId="284"/>
            <ac:graphicFrameMk id="13" creationId="{064BBA02-8555-47C5-A636-40A864BDF99C}"/>
          </ac:graphicFrameMkLst>
        </pc:graphicFrameChg>
        <pc:picChg chg="add del mod">
          <ac:chgData name="Tessa Meredith" userId="3ad161d0c0351615" providerId="LiveId" clId="{2C5ECF98-B16C-45A6-9A1E-E7DB15A81BD6}" dt="2020-02-20T01:19:50.093" v="19654" actId="478"/>
          <ac:picMkLst>
            <pc:docMk/>
            <pc:sldMk cId="1693494222" sldId="284"/>
            <ac:picMk id="8" creationId="{9EBCD9A3-A752-4B66-90C2-AA86EEE016DE}"/>
          </ac:picMkLst>
        </pc:picChg>
        <pc:picChg chg="add del">
          <ac:chgData name="Tessa Meredith" userId="3ad161d0c0351615" providerId="LiveId" clId="{2C5ECF98-B16C-45A6-9A1E-E7DB15A81BD6}" dt="2020-02-20T01:18:51.739" v="19644"/>
          <ac:picMkLst>
            <pc:docMk/>
            <pc:sldMk cId="1693494222" sldId="284"/>
            <ac:picMk id="21" creationId="{474C425D-4511-4FBA-9D17-44D9FDD45040}"/>
          </ac:picMkLst>
        </pc:picChg>
        <pc:cxnChg chg="add del">
          <ac:chgData name="Tessa Meredith" userId="3ad161d0c0351615" providerId="LiveId" clId="{2C5ECF98-B16C-45A6-9A1E-E7DB15A81BD6}" dt="2020-02-20T01:18:51.739" v="19644"/>
          <ac:cxnSpMkLst>
            <pc:docMk/>
            <pc:sldMk cId="1693494222" sldId="284"/>
            <ac:cxnSpMk id="25" creationId="{EDB90FA1-A5EF-4362-B300-E55B1B14B660}"/>
          </ac:cxnSpMkLst>
        </pc:cxnChg>
      </pc:sldChg>
      <pc:sldChg chg="modSp add modNotesTx">
        <pc:chgData name="Tessa Meredith" userId="3ad161d0c0351615" providerId="LiveId" clId="{2C5ECF98-B16C-45A6-9A1E-E7DB15A81BD6}" dt="2020-02-20T04:54:30.838" v="23489" actId="20577"/>
        <pc:sldMkLst>
          <pc:docMk/>
          <pc:sldMk cId="132867206" sldId="285"/>
        </pc:sldMkLst>
        <pc:spChg chg="mod">
          <ac:chgData name="Tessa Meredith" userId="3ad161d0c0351615" providerId="LiveId" clId="{2C5ECF98-B16C-45A6-9A1E-E7DB15A81BD6}" dt="2020-02-20T04:42:47.117" v="21557" actId="20577"/>
          <ac:spMkLst>
            <pc:docMk/>
            <pc:sldMk cId="132867206" sldId="285"/>
            <ac:spMk id="3" creationId="{82A3697C-4AD2-4D74-84AF-9CAB9A396792}"/>
          </ac:spMkLst>
        </pc:spChg>
        <pc:spChg chg="mod">
          <ac:chgData name="Tessa Meredith" userId="3ad161d0c0351615" providerId="LiveId" clId="{2C5ECF98-B16C-45A6-9A1E-E7DB15A81BD6}" dt="2020-02-20T04:41:49.759" v="21478" actId="1076"/>
          <ac:spMkLst>
            <pc:docMk/>
            <pc:sldMk cId="132867206" sldId="285"/>
            <ac:spMk id="6" creationId="{E461B4F5-4115-4185-AB4B-72ABB27ABAB3}"/>
          </ac:spMkLst>
        </pc:spChg>
        <pc:graphicFrameChg chg="mod">
          <ac:chgData name="Tessa Meredith" userId="3ad161d0c0351615" providerId="LiveId" clId="{2C5ECF98-B16C-45A6-9A1E-E7DB15A81BD6}" dt="2020-02-20T04:28:54.649" v="20887" actId="20577"/>
          <ac:graphicFrameMkLst>
            <pc:docMk/>
            <pc:sldMk cId="132867206" sldId="285"/>
            <ac:graphicFrameMk id="4" creationId="{AE66D776-AEC3-4167-A947-1469089C4091}"/>
          </ac:graphicFrameMkLst>
        </pc:graphicFrameChg>
      </pc:sldChg>
      <pc:sldChg chg="addSp delSp modSp add modNotesTx">
        <pc:chgData name="Tessa Meredith" userId="3ad161d0c0351615" providerId="LiveId" clId="{2C5ECF98-B16C-45A6-9A1E-E7DB15A81BD6}" dt="2020-02-20T06:00:14.544" v="28017" actId="1076"/>
        <pc:sldMkLst>
          <pc:docMk/>
          <pc:sldMk cId="1793113127" sldId="286"/>
        </pc:sldMkLst>
        <pc:spChg chg="mod">
          <ac:chgData name="Tessa Meredith" userId="3ad161d0c0351615" providerId="LiveId" clId="{2C5ECF98-B16C-45A6-9A1E-E7DB15A81BD6}" dt="2020-02-20T05:59:54.893" v="28005" actId="403"/>
          <ac:spMkLst>
            <pc:docMk/>
            <pc:sldMk cId="1793113127" sldId="286"/>
            <ac:spMk id="2" creationId="{A340E8D4-63C0-48C3-A8C9-4587335167D7}"/>
          </ac:spMkLst>
        </pc:spChg>
        <pc:spChg chg="mod">
          <ac:chgData name="Tessa Meredith" userId="3ad161d0c0351615" providerId="LiveId" clId="{2C5ECF98-B16C-45A6-9A1E-E7DB15A81BD6}" dt="2020-02-20T06:00:14.544" v="28017" actId="1076"/>
          <ac:spMkLst>
            <pc:docMk/>
            <pc:sldMk cId="1793113127" sldId="286"/>
            <ac:spMk id="3" creationId="{DED8A32F-D130-417E-8A1F-5FCF11463729}"/>
          </ac:spMkLst>
        </pc:spChg>
        <pc:spChg chg="add mod">
          <ac:chgData name="Tessa Meredith" userId="3ad161d0c0351615" providerId="LiveId" clId="{2C5ECF98-B16C-45A6-9A1E-E7DB15A81BD6}" dt="2020-02-20T05:25:46.100" v="26422" actId="20577"/>
          <ac:spMkLst>
            <pc:docMk/>
            <pc:sldMk cId="1793113127" sldId="286"/>
            <ac:spMk id="4" creationId="{DB0EA558-B023-4D1C-B02A-BEDCDF021B2D}"/>
          </ac:spMkLst>
        </pc:spChg>
        <pc:picChg chg="add mod">
          <ac:chgData name="Tessa Meredith" userId="3ad161d0c0351615" providerId="LiveId" clId="{2C5ECF98-B16C-45A6-9A1E-E7DB15A81BD6}" dt="2020-02-20T05:26:37.548" v="26429" actId="1076"/>
          <ac:picMkLst>
            <pc:docMk/>
            <pc:sldMk cId="1793113127" sldId="286"/>
            <ac:picMk id="5" creationId="{155C1590-2BB3-44F4-B446-48AC132D9EAD}"/>
          </ac:picMkLst>
        </pc:picChg>
        <pc:picChg chg="del mod">
          <ac:chgData name="Tessa Meredith" userId="3ad161d0c0351615" providerId="LiveId" clId="{2C5ECF98-B16C-45A6-9A1E-E7DB15A81BD6}" dt="2020-02-20T05:19:17.396" v="25722" actId="478"/>
          <ac:picMkLst>
            <pc:docMk/>
            <pc:sldMk cId="1793113127" sldId="286"/>
            <ac:picMk id="7" creationId="{C3E14DC4-1335-4A86-8869-7408EE16A00D}"/>
          </ac:picMkLst>
        </pc:picChg>
        <pc:cxnChg chg="add mod">
          <ac:chgData name="Tessa Meredith" userId="3ad161d0c0351615" providerId="LiveId" clId="{2C5ECF98-B16C-45A6-9A1E-E7DB15A81BD6}" dt="2020-02-20T05:26:26.413" v="26427" actId="13822"/>
          <ac:cxnSpMkLst>
            <pc:docMk/>
            <pc:sldMk cId="1793113127" sldId="286"/>
            <ac:cxnSpMk id="8" creationId="{388D310C-ADB0-4DFA-AF93-2F4D65FA6270}"/>
          </ac:cxnSpMkLst>
        </pc:cxn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diagrams/_rels/data2.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diagrams/_rels/drawing2.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A108A3-D95D-438E-A190-5FF4125D6761}"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EF8BD2AA-E72D-41CF-A510-7002E6F993EF}">
      <dgm:prSet custT="1"/>
      <dgm:spPr/>
      <dgm:t>
        <a:bodyPr/>
        <a:lstStyle/>
        <a:p>
          <a:r>
            <a:rPr lang="en-US" sz="2000" dirty="0"/>
            <a:t>SSI campus information booths</a:t>
          </a:r>
        </a:p>
      </dgm:t>
    </dgm:pt>
    <dgm:pt modelId="{6C9B332E-8ED7-4031-A498-B55314F7B619}" type="parTrans" cxnId="{FAD49A66-3F5D-4D85-810B-0CBCFC7FE8FA}">
      <dgm:prSet/>
      <dgm:spPr/>
      <dgm:t>
        <a:bodyPr/>
        <a:lstStyle/>
        <a:p>
          <a:endParaRPr lang="en-US"/>
        </a:p>
      </dgm:t>
    </dgm:pt>
    <dgm:pt modelId="{5D9C72A3-E198-4801-84DA-E3D8E15661DF}" type="sibTrans" cxnId="{FAD49A66-3F5D-4D85-810B-0CBCFC7FE8FA}">
      <dgm:prSet/>
      <dgm:spPr/>
      <dgm:t>
        <a:bodyPr/>
        <a:lstStyle/>
        <a:p>
          <a:endParaRPr lang="en-US"/>
        </a:p>
      </dgm:t>
    </dgm:pt>
    <dgm:pt modelId="{63913AF6-9B2A-4C14-8B56-FF4A7C0FEDEF}">
      <dgm:prSet custT="1"/>
      <dgm:spPr/>
      <dgm:t>
        <a:bodyPr/>
        <a:lstStyle/>
        <a:p>
          <a:r>
            <a:rPr lang="en-US" sz="2000" dirty="0"/>
            <a:t>Creating student composting</a:t>
          </a:r>
        </a:p>
      </dgm:t>
    </dgm:pt>
    <dgm:pt modelId="{68BFD816-DB16-47A4-A7EE-7629FDD34423}" type="parTrans" cxnId="{85854771-D5E0-4876-A489-AB4B06155D26}">
      <dgm:prSet/>
      <dgm:spPr/>
      <dgm:t>
        <a:bodyPr/>
        <a:lstStyle/>
        <a:p>
          <a:endParaRPr lang="en-US"/>
        </a:p>
      </dgm:t>
    </dgm:pt>
    <dgm:pt modelId="{3D665400-9800-480A-B8A3-A99F83E61A80}" type="sibTrans" cxnId="{85854771-D5E0-4876-A489-AB4B06155D26}">
      <dgm:prSet/>
      <dgm:spPr/>
      <dgm:t>
        <a:bodyPr/>
        <a:lstStyle/>
        <a:p>
          <a:endParaRPr lang="en-US"/>
        </a:p>
      </dgm:t>
    </dgm:pt>
    <dgm:pt modelId="{550AE1A5-506F-4666-82D5-389451A50FD9}">
      <dgm:prSet custT="1"/>
      <dgm:spPr/>
      <dgm:t>
        <a:bodyPr/>
        <a:lstStyle/>
        <a:p>
          <a:r>
            <a:rPr lang="en-US" sz="2000" dirty="0"/>
            <a:t>Holding a donation and recycling drive during move-out</a:t>
          </a:r>
        </a:p>
      </dgm:t>
    </dgm:pt>
    <dgm:pt modelId="{D6AA5A25-4493-4669-80A1-E8B2E78BE0A9}" type="parTrans" cxnId="{70733120-4953-4796-B3E3-C647EF808BB7}">
      <dgm:prSet/>
      <dgm:spPr/>
      <dgm:t>
        <a:bodyPr/>
        <a:lstStyle/>
        <a:p>
          <a:endParaRPr lang="en-US"/>
        </a:p>
      </dgm:t>
    </dgm:pt>
    <dgm:pt modelId="{37077A34-16FE-4425-ACE1-1F60A04A11F5}" type="sibTrans" cxnId="{70733120-4953-4796-B3E3-C647EF808BB7}">
      <dgm:prSet/>
      <dgm:spPr/>
      <dgm:t>
        <a:bodyPr/>
        <a:lstStyle/>
        <a:p>
          <a:endParaRPr lang="en-US"/>
        </a:p>
      </dgm:t>
    </dgm:pt>
    <dgm:pt modelId="{E196302B-D2A1-421D-9D3F-AEDA3F2DE04E}">
      <dgm:prSet custT="1"/>
      <dgm:spPr/>
      <dgm:t>
        <a:bodyPr/>
        <a:lstStyle/>
        <a:p>
          <a:r>
            <a:rPr lang="en-US" sz="2000" dirty="0"/>
            <a:t>Improving biking and walking safety</a:t>
          </a:r>
        </a:p>
      </dgm:t>
    </dgm:pt>
    <dgm:pt modelId="{E6C70003-208D-4A91-AB20-A76B055D87FE}" type="parTrans" cxnId="{3BDC9D46-BBB0-469D-BE45-933C4A8273D6}">
      <dgm:prSet/>
      <dgm:spPr/>
      <dgm:t>
        <a:bodyPr/>
        <a:lstStyle/>
        <a:p>
          <a:endParaRPr lang="en-US"/>
        </a:p>
      </dgm:t>
    </dgm:pt>
    <dgm:pt modelId="{B5EE7B83-8606-4D9C-8040-16C569B364CF}" type="sibTrans" cxnId="{3BDC9D46-BBB0-469D-BE45-933C4A8273D6}">
      <dgm:prSet/>
      <dgm:spPr/>
      <dgm:t>
        <a:bodyPr/>
        <a:lstStyle/>
        <a:p>
          <a:endParaRPr lang="en-US"/>
        </a:p>
      </dgm:t>
    </dgm:pt>
    <dgm:pt modelId="{B2B1A6D3-74D2-43A9-8927-2A6E8A9EC273}">
      <dgm:prSet custT="1"/>
      <dgm:spPr/>
      <dgm:t>
        <a:bodyPr/>
        <a:lstStyle/>
        <a:p>
          <a:r>
            <a:rPr lang="en-US" sz="2000" dirty="0"/>
            <a:t>Information campaign (“Y We Care Week”)</a:t>
          </a:r>
        </a:p>
      </dgm:t>
    </dgm:pt>
    <dgm:pt modelId="{BA18A444-C3D2-4B43-9368-83FFD7A2E7BD}" type="parTrans" cxnId="{5B2B7357-C95B-4B5E-BBC8-D67CB3A563BA}">
      <dgm:prSet/>
      <dgm:spPr/>
      <dgm:t>
        <a:bodyPr/>
        <a:lstStyle/>
        <a:p>
          <a:endParaRPr lang="en-US"/>
        </a:p>
      </dgm:t>
    </dgm:pt>
    <dgm:pt modelId="{E4F180F1-E221-4149-A4E9-4764FDA64138}" type="sibTrans" cxnId="{5B2B7357-C95B-4B5E-BBC8-D67CB3A563BA}">
      <dgm:prSet/>
      <dgm:spPr/>
      <dgm:t>
        <a:bodyPr/>
        <a:lstStyle/>
        <a:p>
          <a:endParaRPr lang="en-US"/>
        </a:p>
      </dgm:t>
    </dgm:pt>
    <dgm:pt modelId="{96E51567-1FB6-4E06-8BE5-CD4C3056BA80}">
      <dgm:prSet custT="1"/>
      <dgm:spPr/>
      <dgm:t>
        <a:bodyPr/>
        <a:lstStyle/>
        <a:p>
          <a:r>
            <a:rPr lang="en-US" sz="2400" dirty="0"/>
            <a:t>Creating a campus garden</a:t>
          </a:r>
        </a:p>
      </dgm:t>
    </dgm:pt>
    <dgm:pt modelId="{F983944C-22DC-407C-BAAB-29707B2BCE66}" type="parTrans" cxnId="{FFEB8991-1500-45FF-BAC7-179F8F87E035}">
      <dgm:prSet/>
      <dgm:spPr/>
      <dgm:t>
        <a:bodyPr/>
        <a:lstStyle/>
        <a:p>
          <a:endParaRPr lang="en-US"/>
        </a:p>
      </dgm:t>
    </dgm:pt>
    <dgm:pt modelId="{716A4CE5-EAD5-4F02-8B34-3608DF0032BE}" type="sibTrans" cxnId="{FFEB8991-1500-45FF-BAC7-179F8F87E035}">
      <dgm:prSet/>
      <dgm:spPr/>
      <dgm:t>
        <a:bodyPr/>
        <a:lstStyle/>
        <a:p>
          <a:endParaRPr lang="en-US"/>
        </a:p>
      </dgm:t>
    </dgm:pt>
    <dgm:pt modelId="{6EF9BF49-3604-42B0-8873-54E18AF7008B}" type="pres">
      <dgm:prSet presAssocID="{4DA108A3-D95D-438E-A190-5FF4125D6761}" presName="root" presStyleCnt="0">
        <dgm:presLayoutVars>
          <dgm:dir/>
          <dgm:resizeHandles val="exact"/>
        </dgm:presLayoutVars>
      </dgm:prSet>
      <dgm:spPr/>
    </dgm:pt>
    <dgm:pt modelId="{3031F892-AA0D-43D1-87F2-CB4268C73649}" type="pres">
      <dgm:prSet presAssocID="{EF8BD2AA-E72D-41CF-A510-7002E6F993EF}" presName="compNode" presStyleCnt="0"/>
      <dgm:spPr/>
    </dgm:pt>
    <dgm:pt modelId="{CE3C7AA4-7358-4024-BA43-2AC185644D51}" type="pres">
      <dgm:prSet presAssocID="{EF8BD2AA-E72D-41CF-A510-7002E6F993EF}" presName="iconRect" presStyleLbl="node1" presStyleIdx="0" presStyleCnt="6" custScaleX="140180" custScaleY="125197"/>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Kiosk"/>
        </a:ext>
      </dgm:extLst>
    </dgm:pt>
    <dgm:pt modelId="{12AA145A-2334-42AF-98F7-51EB6DD19E06}" type="pres">
      <dgm:prSet presAssocID="{EF8BD2AA-E72D-41CF-A510-7002E6F993EF}" presName="spaceRect" presStyleCnt="0"/>
      <dgm:spPr/>
    </dgm:pt>
    <dgm:pt modelId="{BCC41AB9-0022-46E6-9D3D-1C85B21E4947}" type="pres">
      <dgm:prSet presAssocID="{EF8BD2AA-E72D-41CF-A510-7002E6F993EF}" presName="textRect" presStyleLbl="revTx" presStyleIdx="0" presStyleCnt="6">
        <dgm:presLayoutVars>
          <dgm:chMax val="1"/>
          <dgm:chPref val="1"/>
        </dgm:presLayoutVars>
      </dgm:prSet>
      <dgm:spPr/>
    </dgm:pt>
    <dgm:pt modelId="{AF1DAA2B-6153-4282-B89E-A43E3960527C}" type="pres">
      <dgm:prSet presAssocID="{5D9C72A3-E198-4801-84DA-E3D8E15661DF}" presName="sibTrans" presStyleCnt="0"/>
      <dgm:spPr/>
    </dgm:pt>
    <dgm:pt modelId="{D52024D5-DA83-4138-AE51-6EE58348D4C7}" type="pres">
      <dgm:prSet presAssocID="{63913AF6-9B2A-4C14-8B56-FF4A7C0FEDEF}" presName="compNode" presStyleCnt="0"/>
      <dgm:spPr/>
    </dgm:pt>
    <dgm:pt modelId="{840C17E0-57DA-42FF-87D9-7566A981AA34}" type="pres">
      <dgm:prSet presAssocID="{63913AF6-9B2A-4C14-8B56-FF4A7C0FEDEF}" presName="iconRect" presStyleLbl="node1" presStyleIdx="1" presStyleCnt="6" custScaleX="133481" custScaleY="137771"/>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ecycle"/>
        </a:ext>
      </dgm:extLst>
    </dgm:pt>
    <dgm:pt modelId="{F8FBFC8C-4BC5-4AF6-953B-AC88D3CD047B}" type="pres">
      <dgm:prSet presAssocID="{63913AF6-9B2A-4C14-8B56-FF4A7C0FEDEF}" presName="spaceRect" presStyleCnt="0"/>
      <dgm:spPr/>
    </dgm:pt>
    <dgm:pt modelId="{7A1EC352-1083-49AF-83D1-D59C09D11DA1}" type="pres">
      <dgm:prSet presAssocID="{63913AF6-9B2A-4C14-8B56-FF4A7C0FEDEF}" presName="textRect" presStyleLbl="revTx" presStyleIdx="1" presStyleCnt="6">
        <dgm:presLayoutVars>
          <dgm:chMax val="1"/>
          <dgm:chPref val="1"/>
        </dgm:presLayoutVars>
      </dgm:prSet>
      <dgm:spPr/>
    </dgm:pt>
    <dgm:pt modelId="{B2CFE55D-67CC-40AF-BD82-B3EE50269619}" type="pres">
      <dgm:prSet presAssocID="{3D665400-9800-480A-B8A3-A99F83E61A80}" presName="sibTrans" presStyleCnt="0"/>
      <dgm:spPr/>
    </dgm:pt>
    <dgm:pt modelId="{824610D1-9F93-4CCD-B50F-21973B4027CB}" type="pres">
      <dgm:prSet presAssocID="{550AE1A5-506F-4666-82D5-389451A50FD9}" presName="compNode" presStyleCnt="0"/>
      <dgm:spPr/>
    </dgm:pt>
    <dgm:pt modelId="{1A4685C5-8DF6-4E94-BB28-EA46F8DF1DC2}" type="pres">
      <dgm:prSet presAssocID="{550AE1A5-506F-4666-82D5-389451A50FD9}" presName="iconRect" presStyleLbl="node1" presStyleIdx="2" presStyleCnt="6" custScaleX="128250" custScaleY="128340"/>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x trolley"/>
        </a:ext>
      </dgm:extLst>
    </dgm:pt>
    <dgm:pt modelId="{DE1733CC-44EF-47A3-8923-A95F01A93F0B}" type="pres">
      <dgm:prSet presAssocID="{550AE1A5-506F-4666-82D5-389451A50FD9}" presName="spaceRect" presStyleCnt="0"/>
      <dgm:spPr/>
    </dgm:pt>
    <dgm:pt modelId="{0E0F9CA5-5E22-4FF6-88D1-B92E824750EC}" type="pres">
      <dgm:prSet presAssocID="{550AE1A5-506F-4666-82D5-389451A50FD9}" presName="textRect" presStyleLbl="revTx" presStyleIdx="2" presStyleCnt="6" custScaleX="126216">
        <dgm:presLayoutVars>
          <dgm:chMax val="1"/>
          <dgm:chPref val="1"/>
        </dgm:presLayoutVars>
      </dgm:prSet>
      <dgm:spPr/>
    </dgm:pt>
    <dgm:pt modelId="{4CFCCDFB-E27C-4E01-B05C-C3720DD01ECC}" type="pres">
      <dgm:prSet presAssocID="{37077A34-16FE-4425-ACE1-1F60A04A11F5}" presName="sibTrans" presStyleCnt="0"/>
      <dgm:spPr/>
    </dgm:pt>
    <dgm:pt modelId="{A207B78C-0D3C-4B7E-B025-CA667BFD8491}" type="pres">
      <dgm:prSet presAssocID="{E196302B-D2A1-421D-9D3F-AEDA3F2DE04E}" presName="compNode" presStyleCnt="0"/>
      <dgm:spPr/>
    </dgm:pt>
    <dgm:pt modelId="{323C969C-90A7-44F7-8DC2-84375D9C7C65}" type="pres">
      <dgm:prSet presAssocID="{E196302B-D2A1-421D-9D3F-AEDA3F2DE04E}" presName="iconRect" presStyleLbl="node1" presStyleIdx="3" presStyleCnt="6" custScaleX="135693" custScaleY="134362"/>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Walk"/>
        </a:ext>
      </dgm:extLst>
    </dgm:pt>
    <dgm:pt modelId="{392A3F2E-AD17-4EB3-9057-D29CC35457BE}" type="pres">
      <dgm:prSet presAssocID="{E196302B-D2A1-421D-9D3F-AEDA3F2DE04E}" presName="spaceRect" presStyleCnt="0"/>
      <dgm:spPr/>
    </dgm:pt>
    <dgm:pt modelId="{545894B6-B2DD-4D47-8B49-53B9828DBD77}" type="pres">
      <dgm:prSet presAssocID="{E196302B-D2A1-421D-9D3F-AEDA3F2DE04E}" presName="textRect" presStyleLbl="revTx" presStyleIdx="3" presStyleCnt="6">
        <dgm:presLayoutVars>
          <dgm:chMax val="1"/>
          <dgm:chPref val="1"/>
        </dgm:presLayoutVars>
      </dgm:prSet>
      <dgm:spPr/>
    </dgm:pt>
    <dgm:pt modelId="{09BB6C3C-233B-49B3-918B-96ECCD85A5BD}" type="pres">
      <dgm:prSet presAssocID="{B5EE7B83-8606-4D9C-8040-16C569B364CF}" presName="sibTrans" presStyleCnt="0"/>
      <dgm:spPr/>
    </dgm:pt>
    <dgm:pt modelId="{40EDB046-AB2E-4517-9C90-F865C1CCFCCA}" type="pres">
      <dgm:prSet presAssocID="{B2B1A6D3-74D2-43A9-8927-2A6E8A9EC273}" presName="compNode" presStyleCnt="0"/>
      <dgm:spPr/>
    </dgm:pt>
    <dgm:pt modelId="{2087BEB9-E0B2-4973-A03D-E4DDD52D9C60}" type="pres">
      <dgm:prSet presAssocID="{B2B1A6D3-74D2-43A9-8927-2A6E8A9EC273}" presName="iconRect" presStyleLbl="node1" presStyleIdx="4" presStyleCnt="6" custScaleX="141342" custScaleY="150079"/>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Heart"/>
        </a:ext>
      </dgm:extLst>
    </dgm:pt>
    <dgm:pt modelId="{B858BD3F-9896-4CB9-820D-2C2FB648F132}" type="pres">
      <dgm:prSet presAssocID="{B2B1A6D3-74D2-43A9-8927-2A6E8A9EC273}" presName="spaceRect" presStyleCnt="0"/>
      <dgm:spPr/>
    </dgm:pt>
    <dgm:pt modelId="{26109E89-884A-476E-81BD-E828779806BE}" type="pres">
      <dgm:prSet presAssocID="{B2B1A6D3-74D2-43A9-8927-2A6E8A9EC273}" presName="textRect" presStyleLbl="revTx" presStyleIdx="4" presStyleCnt="6">
        <dgm:presLayoutVars>
          <dgm:chMax val="1"/>
          <dgm:chPref val="1"/>
        </dgm:presLayoutVars>
      </dgm:prSet>
      <dgm:spPr/>
    </dgm:pt>
    <dgm:pt modelId="{227519AE-7B64-483A-B1F2-422CA7D879AE}" type="pres">
      <dgm:prSet presAssocID="{E4F180F1-E221-4149-A4E9-4764FDA64138}" presName="sibTrans" presStyleCnt="0"/>
      <dgm:spPr/>
    </dgm:pt>
    <dgm:pt modelId="{B7F1877B-3C5C-467A-B918-8DC34B821063}" type="pres">
      <dgm:prSet presAssocID="{96E51567-1FB6-4E06-8BE5-CD4C3056BA80}" presName="compNode" presStyleCnt="0"/>
      <dgm:spPr/>
    </dgm:pt>
    <dgm:pt modelId="{6A621C07-9063-4738-BFB9-606442FF5133}" type="pres">
      <dgm:prSet presAssocID="{96E51567-1FB6-4E06-8BE5-CD4C3056BA80}" presName="iconRect" presStyleLbl="node1" presStyleIdx="5" presStyleCnt="6" custScaleX="131393" custScaleY="12178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Plant"/>
        </a:ext>
      </dgm:extLst>
    </dgm:pt>
    <dgm:pt modelId="{491194E9-598D-460A-957A-8437BBF4D154}" type="pres">
      <dgm:prSet presAssocID="{96E51567-1FB6-4E06-8BE5-CD4C3056BA80}" presName="spaceRect" presStyleCnt="0"/>
      <dgm:spPr/>
    </dgm:pt>
    <dgm:pt modelId="{DA721F3D-3508-461D-8E9A-D2C52E09B176}" type="pres">
      <dgm:prSet presAssocID="{96E51567-1FB6-4E06-8BE5-CD4C3056BA80}" presName="textRect" presStyleLbl="revTx" presStyleIdx="5" presStyleCnt="6" custScaleX="107222">
        <dgm:presLayoutVars>
          <dgm:chMax val="1"/>
          <dgm:chPref val="1"/>
        </dgm:presLayoutVars>
      </dgm:prSet>
      <dgm:spPr/>
    </dgm:pt>
  </dgm:ptLst>
  <dgm:cxnLst>
    <dgm:cxn modelId="{70733120-4953-4796-B3E3-C647EF808BB7}" srcId="{4DA108A3-D95D-438E-A190-5FF4125D6761}" destId="{550AE1A5-506F-4666-82D5-389451A50FD9}" srcOrd="2" destOrd="0" parTransId="{D6AA5A25-4493-4669-80A1-E8B2E78BE0A9}" sibTransId="{37077A34-16FE-4425-ACE1-1F60A04A11F5}"/>
    <dgm:cxn modelId="{FAD49A66-3F5D-4D85-810B-0CBCFC7FE8FA}" srcId="{4DA108A3-D95D-438E-A190-5FF4125D6761}" destId="{EF8BD2AA-E72D-41CF-A510-7002E6F993EF}" srcOrd="0" destOrd="0" parTransId="{6C9B332E-8ED7-4031-A498-B55314F7B619}" sibTransId="{5D9C72A3-E198-4801-84DA-E3D8E15661DF}"/>
    <dgm:cxn modelId="{3BDC9D46-BBB0-469D-BE45-933C4A8273D6}" srcId="{4DA108A3-D95D-438E-A190-5FF4125D6761}" destId="{E196302B-D2A1-421D-9D3F-AEDA3F2DE04E}" srcOrd="3" destOrd="0" parTransId="{E6C70003-208D-4A91-AB20-A76B055D87FE}" sibTransId="{B5EE7B83-8606-4D9C-8040-16C569B364CF}"/>
    <dgm:cxn modelId="{1662AC4A-902B-42E5-A4A7-F1A661E9669C}" type="presOf" srcId="{63913AF6-9B2A-4C14-8B56-FF4A7C0FEDEF}" destId="{7A1EC352-1083-49AF-83D1-D59C09D11DA1}" srcOrd="0" destOrd="0" presId="urn:microsoft.com/office/officeart/2018/2/layout/IconLabelList"/>
    <dgm:cxn modelId="{B216B46E-1754-4927-BE61-CC6E8434A246}" type="presOf" srcId="{550AE1A5-506F-4666-82D5-389451A50FD9}" destId="{0E0F9CA5-5E22-4FF6-88D1-B92E824750EC}" srcOrd="0" destOrd="0" presId="urn:microsoft.com/office/officeart/2018/2/layout/IconLabelList"/>
    <dgm:cxn modelId="{B2CD704F-1F12-44C5-8F26-8C941929B0D7}" type="presOf" srcId="{96E51567-1FB6-4E06-8BE5-CD4C3056BA80}" destId="{DA721F3D-3508-461D-8E9A-D2C52E09B176}" srcOrd="0" destOrd="0" presId="urn:microsoft.com/office/officeart/2018/2/layout/IconLabelList"/>
    <dgm:cxn modelId="{85854771-D5E0-4876-A489-AB4B06155D26}" srcId="{4DA108A3-D95D-438E-A190-5FF4125D6761}" destId="{63913AF6-9B2A-4C14-8B56-FF4A7C0FEDEF}" srcOrd="1" destOrd="0" parTransId="{68BFD816-DB16-47A4-A7EE-7629FDD34423}" sibTransId="{3D665400-9800-480A-B8A3-A99F83E61A80}"/>
    <dgm:cxn modelId="{94331252-4037-48E8-B8C0-7962ABE77F22}" type="presOf" srcId="{EF8BD2AA-E72D-41CF-A510-7002E6F993EF}" destId="{BCC41AB9-0022-46E6-9D3D-1C85B21E4947}" srcOrd="0" destOrd="0" presId="urn:microsoft.com/office/officeart/2018/2/layout/IconLabelList"/>
    <dgm:cxn modelId="{5B2B7357-C95B-4B5E-BBC8-D67CB3A563BA}" srcId="{4DA108A3-D95D-438E-A190-5FF4125D6761}" destId="{B2B1A6D3-74D2-43A9-8927-2A6E8A9EC273}" srcOrd="4" destOrd="0" parTransId="{BA18A444-C3D2-4B43-9368-83FFD7A2E7BD}" sibTransId="{E4F180F1-E221-4149-A4E9-4764FDA64138}"/>
    <dgm:cxn modelId="{E2BD997F-C883-4AD3-BCD8-AC5FB963312A}" type="presOf" srcId="{4DA108A3-D95D-438E-A190-5FF4125D6761}" destId="{6EF9BF49-3604-42B0-8873-54E18AF7008B}" srcOrd="0" destOrd="0" presId="urn:microsoft.com/office/officeart/2018/2/layout/IconLabelList"/>
    <dgm:cxn modelId="{FFEB8991-1500-45FF-BAC7-179F8F87E035}" srcId="{4DA108A3-D95D-438E-A190-5FF4125D6761}" destId="{96E51567-1FB6-4E06-8BE5-CD4C3056BA80}" srcOrd="5" destOrd="0" parTransId="{F983944C-22DC-407C-BAAB-29707B2BCE66}" sibTransId="{716A4CE5-EAD5-4F02-8B34-3608DF0032BE}"/>
    <dgm:cxn modelId="{B3679B94-F5D4-4C38-88AF-BA2974DD0F15}" type="presOf" srcId="{B2B1A6D3-74D2-43A9-8927-2A6E8A9EC273}" destId="{26109E89-884A-476E-81BD-E828779806BE}" srcOrd="0" destOrd="0" presId="urn:microsoft.com/office/officeart/2018/2/layout/IconLabelList"/>
    <dgm:cxn modelId="{3B020DAC-9AEC-4192-B01C-384293C070B8}" type="presOf" srcId="{E196302B-D2A1-421D-9D3F-AEDA3F2DE04E}" destId="{545894B6-B2DD-4D47-8B49-53B9828DBD77}" srcOrd="0" destOrd="0" presId="urn:microsoft.com/office/officeart/2018/2/layout/IconLabelList"/>
    <dgm:cxn modelId="{F8B6E2CD-E77E-475E-B12C-257800C423EE}" type="presParOf" srcId="{6EF9BF49-3604-42B0-8873-54E18AF7008B}" destId="{3031F892-AA0D-43D1-87F2-CB4268C73649}" srcOrd="0" destOrd="0" presId="urn:microsoft.com/office/officeart/2018/2/layout/IconLabelList"/>
    <dgm:cxn modelId="{2F691681-0F1A-4056-8CA5-5DE15C8A268C}" type="presParOf" srcId="{3031F892-AA0D-43D1-87F2-CB4268C73649}" destId="{CE3C7AA4-7358-4024-BA43-2AC185644D51}" srcOrd="0" destOrd="0" presId="urn:microsoft.com/office/officeart/2018/2/layout/IconLabelList"/>
    <dgm:cxn modelId="{9FA2246B-9113-4BB6-96DD-C08F838734CC}" type="presParOf" srcId="{3031F892-AA0D-43D1-87F2-CB4268C73649}" destId="{12AA145A-2334-42AF-98F7-51EB6DD19E06}" srcOrd="1" destOrd="0" presId="urn:microsoft.com/office/officeart/2018/2/layout/IconLabelList"/>
    <dgm:cxn modelId="{21090EB2-FD62-4D3A-B3D9-77FF2B126BBC}" type="presParOf" srcId="{3031F892-AA0D-43D1-87F2-CB4268C73649}" destId="{BCC41AB9-0022-46E6-9D3D-1C85B21E4947}" srcOrd="2" destOrd="0" presId="urn:microsoft.com/office/officeart/2018/2/layout/IconLabelList"/>
    <dgm:cxn modelId="{FBF48426-15E3-4CCF-A667-7F10208B980E}" type="presParOf" srcId="{6EF9BF49-3604-42B0-8873-54E18AF7008B}" destId="{AF1DAA2B-6153-4282-B89E-A43E3960527C}" srcOrd="1" destOrd="0" presId="urn:microsoft.com/office/officeart/2018/2/layout/IconLabelList"/>
    <dgm:cxn modelId="{426C338D-3607-411F-A247-CEE824F3ADA8}" type="presParOf" srcId="{6EF9BF49-3604-42B0-8873-54E18AF7008B}" destId="{D52024D5-DA83-4138-AE51-6EE58348D4C7}" srcOrd="2" destOrd="0" presId="urn:microsoft.com/office/officeart/2018/2/layout/IconLabelList"/>
    <dgm:cxn modelId="{B42A39D5-37C4-4A61-A71A-EA3DC3640C13}" type="presParOf" srcId="{D52024D5-DA83-4138-AE51-6EE58348D4C7}" destId="{840C17E0-57DA-42FF-87D9-7566A981AA34}" srcOrd="0" destOrd="0" presId="urn:microsoft.com/office/officeart/2018/2/layout/IconLabelList"/>
    <dgm:cxn modelId="{42C54211-9918-4504-8C3D-146E01B84E8F}" type="presParOf" srcId="{D52024D5-DA83-4138-AE51-6EE58348D4C7}" destId="{F8FBFC8C-4BC5-4AF6-953B-AC88D3CD047B}" srcOrd="1" destOrd="0" presId="urn:microsoft.com/office/officeart/2018/2/layout/IconLabelList"/>
    <dgm:cxn modelId="{DF2989FD-9D13-42D1-8683-F03CB673C17B}" type="presParOf" srcId="{D52024D5-DA83-4138-AE51-6EE58348D4C7}" destId="{7A1EC352-1083-49AF-83D1-D59C09D11DA1}" srcOrd="2" destOrd="0" presId="urn:microsoft.com/office/officeart/2018/2/layout/IconLabelList"/>
    <dgm:cxn modelId="{D14DB9C9-3D55-4245-89CE-7DA0581C569F}" type="presParOf" srcId="{6EF9BF49-3604-42B0-8873-54E18AF7008B}" destId="{B2CFE55D-67CC-40AF-BD82-B3EE50269619}" srcOrd="3" destOrd="0" presId="urn:microsoft.com/office/officeart/2018/2/layout/IconLabelList"/>
    <dgm:cxn modelId="{F8F243AE-F4FD-47C4-9CEF-6BAE0E9B7825}" type="presParOf" srcId="{6EF9BF49-3604-42B0-8873-54E18AF7008B}" destId="{824610D1-9F93-4CCD-B50F-21973B4027CB}" srcOrd="4" destOrd="0" presId="urn:microsoft.com/office/officeart/2018/2/layout/IconLabelList"/>
    <dgm:cxn modelId="{C4D47147-34D8-4D59-A260-D173C4990309}" type="presParOf" srcId="{824610D1-9F93-4CCD-B50F-21973B4027CB}" destId="{1A4685C5-8DF6-4E94-BB28-EA46F8DF1DC2}" srcOrd="0" destOrd="0" presId="urn:microsoft.com/office/officeart/2018/2/layout/IconLabelList"/>
    <dgm:cxn modelId="{328EC296-429D-44A2-A92A-6911FAB911C8}" type="presParOf" srcId="{824610D1-9F93-4CCD-B50F-21973B4027CB}" destId="{DE1733CC-44EF-47A3-8923-A95F01A93F0B}" srcOrd="1" destOrd="0" presId="urn:microsoft.com/office/officeart/2018/2/layout/IconLabelList"/>
    <dgm:cxn modelId="{ECC0C5C0-62D1-429E-87C4-35E40EF48DDC}" type="presParOf" srcId="{824610D1-9F93-4CCD-B50F-21973B4027CB}" destId="{0E0F9CA5-5E22-4FF6-88D1-B92E824750EC}" srcOrd="2" destOrd="0" presId="urn:microsoft.com/office/officeart/2018/2/layout/IconLabelList"/>
    <dgm:cxn modelId="{CB1CF7EA-FF86-4F5F-B7C1-0CA124890CD7}" type="presParOf" srcId="{6EF9BF49-3604-42B0-8873-54E18AF7008B}" destId="{4CFCCDFB-E27C-4E01-B05C-C3720DD01ECC}" srcOrd="5" destOrd="0" presId="urn:microsoft.com/office/officeart/2018/2/layout/IconLabelList"/>
    <dgm:cxn modelId="{D2E50696-DFAB-43C5-A408-EAA4EB92CEB2}" type="presParOf" srcId="{6EF9BF49-3604-42B0-8873-54E18AF7008B}" destId="{A207B78C-0D3C-4B7E-B025-CA667BFD8491}" srcOrd="6" destOrd="0" presId="urn:microsoft.com/office/officeart/2018/2/layout/IconLabelList"/>
    <dgm:cxn modelId="{22E98A77-1591-4E54-A427-AF81D5ABC471}" type="presParOf" srcId="{A207B78C-0D3C-4B7E-B025-CA667BFD8491}" destId="{323C969C-90A7-44F7-8DC2-84375D9C7C65}" srcOrd="0" destOrd="0" presId="urn:microsoft.com/office/officeart/2018/2/layout/IconLabelList"/>
    <dgm:cxn modelId="{EFEB64A3-ACB7-475E-A91B-33BA09967C0E}" type="presParOf" srcId="{A207B78C-0D3C-4B7E-B025-CA667BFD8491}" destId="{392A3F2E-AD17-4EB3-9057-D29CC35457BE}" srcOrd="1" destOrd="0" presId="urn:microsoft.com/office/officeart/2018/2/layout/IconLabelList"/>
    <dgm:cxn modelId="{E106C910-8ECA-4EFE-B690-16FB6189A595}" type="presParOf" srcId="{A207B78C-0D3C-4B7E-B025-CA667BFD8491}" destId="{545894B6-B2DD-4D47-8B49-53B9828DBD77}" srcOrd="2" destOrd="0" presId="urn:microsoft.com/office/officeart/2018/2/layout/IconLabelList"/>
    <dgm:cxn modelId="{ACB118D3-1802-48C5-B075-34074415DAF8}" type="presParOf" srcId="{6EF9BF49-3604-42B0-8873-54E18AF7008B}" destId="{09BB6C3C-233B-49B3-918B-96ECCD85A5BD}" srcOrd="7" destOrd="0" presId="urn:microsoft.com/office/officeart/2018/2/layout/IconLabelList"/>
    <dgm:cxn modelId="{EAF00DD3-B155-4D3E-B5C6-B61AB935856F}" type="presParOf" srcId="{6EF9BF49-3604-42B0-8873-54E18AF7008B}" destId="{40EDB046-AB2E-4517-9C90-F865C1CCFCCA}" srcOrd="8" destOrd="0" presId="urn:microsoft.com/office/officeart/2018/2/layout/IconLabelList"/>
    <dgm:cxn modelId="{EBD04DB0-9B5A-4633-8767-2ECDE21AF5F1}" type="presParOf" srcId="{40EDB046-AB2E-4517-9C90-F865C1CCFCCA}" destId="{2087BEB9-E0B2-4973-A03D-E4DDD52D9C60}" srcOrd="0" destOrd="0" presId="urn:microsoft.com/office/officeart/2018/2/layout/IconLabelList"/>
    <dgm:cxn modelId="{9E0C6CAC-3231-476D-BCAE-44342C328452}" type="presParOf" srcId="{40EDB046-AB2E-4517-9C90-F865C1CCFCCA}" destId="{B858BD3F-9896-4CB9-820D-2C2FB648F132}" srcOrd="1" destOrd="0" presId="urn:microsoft.com/office/officeart/2018/2/layout/IconLabelList"/>
    <dgm:cxn modelId="{E59A38D2-6BE0-4159-B379-876B257FDB4B}" type="presParOf" srcId="{40EDB046-AB2E-4517-9C90-F865C1CCFCCA}" destId="{26109E89-884A-476E-81BD-E828779806BE}" srcOrd="2" destOrd="0" presId="urn:microsoft.com/office/officeart/2018/2/layout/IconLabelList"/>
    <dgm:cxn modelId="{66698887-8BA6-4BEE-A722-FAD56E5045B5}" type="presParOf" srcId="{6EF9BF49-3604-42B0-8873-54E18AF7008B}" destId="{227519AE-7B64-483A-B1F2-422CA7D879AE}" srcOrd="9" destOrd="0" presId="urn:microsoft.com/office/officeart/2018/2/layout/IconLabelList"/>
    <dgm:cxn modelId="{297B2047-E33B-4969-B17E-2489084ADE33}" type="presParOf" srcId="{6EF9BF49-3604-42B0-8873-54E18AF7008B}" destId="{B7F1877B-3C5C-467A-B918-8DC34B821063}" srcOrd="10" destOrd="0" presId="urn:microsoft.com/office/officeart/2018/2/layout/IconLabelList"/>
    <dgm:cxn modelId="{CBAE8613-97F7-497C-84A9-6F72EE390D22}" type="presParOf" srcId="{B7F1877B-3C5C-467A-B918-8DC34B821063}" destId="{6A621C07-9063-4738-BFB9-606442FF5133}" srcOrd="0" destOrd="0" presId="urn:microsoft.com/office/officeart/2018/2/layout/IconLabelList"/>
    <dgm:cxn modelId="{C765FDC3-8194-49D7-8473-B4EED7941577}" type="presParOf" srcId="{B7F1877B-3C5C-467A-B918-8DC34B821063}" destId="{491194E9-598D-460A-957A-8437BBF4D154}" srcOrd="1" destOrd="0" presId="urn:microsoft.com/office/officeart/2018/2/layout/IconLabelList"/>
    <dgm:cxn modelId="{2E5922B7-D818-474E-AFFE-17A7BA2C1A50}" type="presParOf" srcId="{B7F1877B-3C5C-467A-B918-8DC34B821063}" destId="{DA721F3D-3508-461D-8E9A-D2C52E09B176}"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DA108A3-D95D-438E-A190-5FF4125D6761}"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3913AF6-9B2A-4C14-8B56-FF4A7C0FEDEF}">
      <dgm:prSet custT="1"/>
      <dgm:spPr/>
      <dgm:t>
        <a:bodyPr/>
        <a:lstStyle/>
        <a:p>
          <a:r>
            <a:rPr lang="en-US" sz="2000" dirty="0"/>
            <a:t>Creating student composting</a:t>
          </a:r>
        </a:p>
      </dgm:t>
    </dgm:pt>
    <dgm:pt modelId="{68BFD816-DB16-47A4-A7EE-7629FDD34423}" type="parTrans" cxnId="{85854771-D5E0-4876-A489-AB4B06155D26}">
      <dgm:prSet/>
      <dgm:spPr/>
      <dgm:t>
        <a:bodyPr/>
        <a:lstStyle/>
        <a:p>
          <a:endParaRPr lang="en-US"/>
        </a:p>
      </dgm:t>
    </dgm:pt>
    <dgm:pt modelId="{3D665400-9800-480A-B8A3-A99F83E61A80}" type="sibTrans" cxnId="{85854771-D5E0-4876-A489-AB4B06155D26}">
      <dgm:prSet/>
      <dgm:spPr/>
      <dgm:t>
        <a:bodyPr/>
        <a:lstStyle/>
        <a:p>
          <a:endParaRPr lang="en-US"/>
        </a:p>
      </dgm:t>
    </dgm:pt>
    <dgm:pt modelId="{550AE1A5-506F-4666-82D5-389451A50FD9}">
      <dgm:prSet custT="1"/>
      <dgm:spPr/>
      <dgm:t>
        <a:bodyPr/>
        <a:lstStyle/>
        <a:p>
          <a:r>
            <a:rPr lang="en-US" sz="2000" dirty="0"/>
            <a:t>Holding a donation and recycling drive during move-out</a:t>
          </a:r>
        </a:p>
      </dgm:t>
    </dgm:pt>
    <dgm:pt modelId="{D6AA5A25-4493-4669-80A1-E8B2E78BE0A9}" type="parTrans" cxnId="{70733120-4953-4796-B3E3-C647EF808BB7}">
      <dgm:prSet/>
      <dgm:spPr/>
      <dgm:t>
        <a:bodyPr/>
        <a:lstStyle/>
        <a:p>
          <a:endParaRPr lang="en-US"/>
        </a:p>
      </dgm:t>
    </dgm:pt>
    <dgm:pt modelId="{37077A34-16FE-4425-ACE1-1F60A04A11F5}" type="sibTrans" cxnId="{70733120-4953-4796-B3E3-C647EF808BB7}">
      <dgm:prSet/>
      <dgm:spPr/>
      <dgm:t>
        <a:bodyPr/>
        <a:lstStyle/>
        <a:p>
          <a:endParaRPr lang="en-US"/>
        </a:p>
      </dgm:t>
    </dgm:pt>
    <dgm:pt modelId="{E196302B-D2A1-421D-9D3F-AEDA3F2DE04E}">
      <dgm:prSet custT="1"/>
      <dgm:spPr/>
      <dgm:t>
        <a:bodyPr/>
        <a:lstStyle/>
        <a:p>
          <a:r>
            <a:rPr lang="en-US" sz="2000" dirty="0"/>
            <a:t>Improving biking and walking safety</a:t>
          </a:r>
        </a:p>
      </dgm:t>
    </dgm:pt>
    <dgm:pt modelId="{E6C70003-208D-4A91-AB20-A76B055D87FE}" type="parTrans" cxnId="{3BDC9D46-BBB0-469D-BE45-933C4A8273D6}">
      <dgm:prSet/>
      <dgm:spPr/>
      <dgm:t>
        <a:bodyPr/>
        <a:lstStyle/>
        <a:p>
          <a:endParaRPr lang="en-US"/>
        </a:p>
      </dgm:t>
    </dgm:pt>
    <dgm:pt modelId="{B5EE7B83-8606-4D9C-8040-16C569B364CF}" type="sibTrans" cxnId="{3BDC9D46-BBB0-469D-BE45-933C4A8273D6}">
      <dgm:prSet/>
      <dgm:spPr/>
      <dgm:t>
        <a:bodyPr/>
        <a:lstStyle/>
        <a:p>
          <a:endParaRPr lang="en-US"/>
        </a:p>
      </dgm:t>
    </dgm:pt>
    <dgm:pt modelId="{B2B1A6D3-74D2-43A9-8927-2A6E8A9EC273}">
      <dgm:prSet custT="1"/>
      <dgm:spPr/>
      <dgm:t>
        <a:bodyPr/>
        <a:lstStyle/>
        <a:p>
          <a:r>
            <a:rPr lang="en-US" sz="2000" dirty="0"/>
            <a:t>Information campaign (“Y We Care Week”)</a:t>
          </a:r>
        </a:p>
      </dgm:t>
    </dgm:pt>
    <dgm:pt modelId="{BA18A444-C3D2-4B43-9368-83FFD7A2E7BD}" type="parTrans" cxnId="{5B2B7357-C95B-4B5E-BBC8-D67CB3A563BA}">
      <dgm:prSet/>
      <dgm:spPr/>
      <dgm:t>
        <a:bodyPr/>
        <a:lstStyle/>
        <a:p>
          <a:endParaRPr lang="en-US"/>
        </a:p>
      </dgm:t>
    </dgm:pt>
    <dgm:pt modelId="{E4F180F1-E221-4149-A4E9-4764FDA64138}" type="sibTrans" cxnId="{5B2B7357-C95B-4B5E-BBC8-D67CB3A563BA}">
      <dgm:prSet/>
      <dgm:spPr/>
      <dgm:t>
        <a:bodyPr/>
        <a:lstStyle/>
        <a:p>
          <a:endParaRPr lang="en-US"/>
        </a:p>
      </dgm:t>
    </dgm:pt>
    <dgm:pt modelId="{96E51567-1FB6-4E06-8BE5-CD4C3056BA80}">
      <dgm:prSet custT="1"/>
      <dgm:spPr/>
      <dgm:t>
        <a:bodyPr/>
        <a:lstStyle/>
        <a:p>
          <a:r>
            <a:rPr lang="en-US" sz="2400" dirty="0"/>
            <a:t>Creating a campus garden</a:t>
          </a:r>
        </a:p>
      </dgm:t>
    </dgm:pt>
    <dgm:pt modelId="{F983944C-22DC-407C-BAAB-29707B2BCE66}" type="parTrans" cxnId="{FFEB8991-1500-45FF-BAC7-179F8F87E035}">
      <dgm:prSet/>
      <dgm:spPr/>
      <dgm:t>
        <a:bodyPr/>
        <a:lstStyle/>
        <a:p>
          <a:endParaRPr lang="en-US"/>
        </a:p>
      </dgm:t>
    </dgm:pt>
    <dgm:pt modelId="{716A4CE5-EAD5-4F02-8B34-3608DF0032BE}" type="sibTrans" cxnId="{FFEB8991-1500-45FF-BAC7-179F8F87E035}">
      <dgm:prSet/>
      <dgm:spPr/>
      <dgm:t>
        <a:bodyPr/>
        <a:lstStyle/>
        <a:p>
          <a:endParaRPr lang="en-US"/>
        </a:p>
      </dgm:t>
    </dgm:pt>
    <dgm:pt modelId="{EF8BD2AA-E72D-41CF-A510-7002E6F993EF}">
      <dgm:prSet custT="1"/>
      <dgm:spPr/>
      <dgm:t>
        <a:bodyPr/>
        <a:lstStyle/>
        <a:p>
          <a:r>
            <a:rPr lang="en-US" sz="2000" dirty="0"/>
            <a:t>SSI campus information booths</a:t>
          </a:r>
        </a:p>
      </dgm:t>
    </dgm:pt>
    <dgm:pt modelId="{5D9C72A3-E198-4801-84DA-E3D8E15661DF}" type="sibTrans" cxnId="{FAD49A66-3F5D-4D85-810B-0CBCFC7FE8FA}">
      <dgm:prSet/>
      <dgm:spPr/>
      <dgm:t>
        <a:bodyPr/>
        <a:lstStyle/>
        <a:p>
          <a:endParaRPr lang="en-US"/>
        </a:p>
      </dgm:t>
    </dgm:pt>
    <dgm:pt modelId="{6C9B332E-8ED7-4031-A498-B55314F7B619}" type="parTrans" cxnId="{FAD49A66-3F5D-4D85-810B-0CBCFC7FE8FA}">
      <dgm:prSet/>
      <dgm:spPr/>
      <dgm:t>
        <a:bodyPr/>
        <a:lstStyle/>
        <a:p>
          <a:endParaRPr lang="en-US"/>
        </a:p>
      </dgm:t>
    </dgm:pt>
    <dgm:pt modelId="{6EF9BF49-3604-42B0-8873-54E18AF7008B}" type="pres">
      <dgm:prSet presAssocID="{4DA108A3-D95D-438E-A190-5FF4125D6761}" presName="root" presStyleCnt="0">
        <dgm:presLayoutVars>
          <dgm:dir/>
          <dgm:resizeHandles val="exact"/>
        </dgm:presLayoutVars>
      </dgm:prSet>
      <dgm:spPr/>
    </dgm:pt>
    <dgm:pt modelId="{3031F892-AA0D-43D1-87F2-CB4268C73649}" type="pres">
      <dgm:prSet presAssocID="{EF8BD2AA-E72D-41CF-A510-7002E6F993EF}" presName="compNode" presStyleCnt="0"/>
      <dgm:spPr/>
    </dgm:pt>
    <dgm:pt modelId="{CE3C7AA4-7358-4024-BA43-2AC185644D51}" type="pres">
      <dgm:prSet presAssocID="{EF8BD2AA-E72D-41CF-A510-7002E6F993EF}" presName="iconRect" presStyleLbl="node1" presStyleIdx="0" presStyleCnt="6" custScaleX="140180" custScaleY="125197"/>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Kiosk"/>
        </a:ext>
      </dgm:extLst>
    </dgm:pt>
    <dgm:pt modelId="{12AA145A-2334-42AF-98F7-51EB6DD19E06}" type="pres">
      <dgm:prSet presAssocID="{EF8BD2AA-E72D-41CF-A510-7002E6F993EF}" presName="spaceRect" presStyleCnt="0"/>
      <dgm:spPr/>
    </dgm:pt>
    <dgm:pt modelId="{BCC41AB9-0022-46E6-9D3D-1C85B21E4947}" type="pres">
      <dgm:prSet presAssocID="{EF8BD2AA-E72D-41CF-A510-7002E6F993EF}" presName="textRect" presStyleLbl="revTx" presStyleIdx="0" presStyleCnt="6">
        <dgm:presLayoutVars>
          <dgm:chMax val="1"/>
          <dgm:chPref val="1"/>
        </dgm:presLayoutVars>
      </dgm:prSet>
      <dgm:spPr/>
    </dgm:pt>
    <dgm:pt modelId="{AF1DAA2B-6153-4282-B89E-A43E3960527C}" type="pres">
      <dgm:prSet presAssocID="{5D9C72A3-E198-4801-84DA-E3D8E15661DF}" presName="sibTrans" presStyleCnt="0"/>
      <dgm:spPr/>
    </dgm:pt>
    <dgm:pt modelId="{D52024D5-DA83-4138-AE51-6EE58348D4C7}" type="pres">
      <dgm:prSet presAssocID="{63913AF6-9B2A-4C14-8B56-FF4A7C0FEDEF}" presName="compNode" presStyleCnt="0"/>
      <dgm:spPr/>
    </dgm:pt>
    <dgm:pt modelId="{840C17E0-57DA-42FF-87D9-7566A981AA34}" type="pres">
      <dgm:prSet presAssocID="{63913AF6-9B2A-4C14-8B56-FF4A7C0FEDEF}" presName="iconRect" presStyleLbl="node1" presStyleIdx="1" presStyleCnt="6" custScaleX="133481" custScaleY="137771"/>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ecycle"/>
        </a:ext>
      </dgm:extLst>
    </dgm:pt>
    <dgm:pt modelId="{F8FBFC8C-4BC5-4AF6-953B-AC88D3CD047B}" type="pres">
      <dgm:prSet presAssocID="{63913AF6-9B2A-4C14-8B56-FF4A7C0FEDEF}" presName="spaceRect" presStyleCnt="0"/>
      <dgm:spPr/>
    </dgm:pt>
    <dgm:pt modelId="{7A1EC352-1083-49AF-83D1-D59C09D11DA1}" type="pres">
      <dgm:prSet presAssocID="{63913AF6-9B2A-4C14-8B56-FF4A7C0FEDEF}" presName="textRect" presStyleLbl="revTx" presStyleIdx="1" presStyleCnt="6">
        <dgm:presLayoutVars>
          <dgm:chMax val="1"/>
          <dgm:chPref val="1"/>
        </dgm:presLayoutVars>
      </dgm:prSet>
      <dgm:spPr/>
    </dgm:pt>
    <dgm:pt modelId="{B2CFE55D-67CC-40AF-BD82-B3EE50269619}" type="pres">
      <dgm:prSet presAssocID="{3D665400-9800-480A-B8A3-A99F83E61A80}" presName="sibTrans" presStyleCnt="0"/>
      <dgm:spPr/>
    </dgm:pt>
    <dgm:pt modelId="{824610D1-9F93-4CCD-B50F-21973B4027CB}" type="pres">
      <dgm:prSet presAssocID="{550AE1A5-506F-4666-82D5-389451A50FD9}" presName="compNode" presStyleCnt="0"/>
      <dgm:spPr/>
    </dgm:pt>
    <dgm:pt modelId="{1A4685C5-8DF6-4E94-BB28-EA46F8DF1DC2}" type="pres">
      <dgm:prSet presAssocID="{550AE1A5-506F-4666-82D5-389451A50FD9}" presName="iconRect" presStyleLbl="node1" presStyleIdx="2" presStyleCnt="6" custScaleX="128250" custScaleY="128340" custLinFactNeighborX="-7837" custLinFactNeighborY="-586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x trolley"/>
        </a:ext>
      </dgm:extLst>
    </dgm:pt>
    <dgm:pt modelId="{DE1733CC-44EF-47A3-8923-A95F01A93F0B}" type="pres">
      <dgm:prSet presAssocID="{550AE1A5-506F-4666-82D5-389451A50FD9}" presName="spaceRect" presStyleCnt="0"/>
      <dgm:spPr/>
    </dgm:pt>
    <dgm:pt modelId="{0E0F9CA5-5E22-4FF6-88D1-B92E824750EC}" type="pres">
      <dgm:prSet presAssocID="{550AE1A5-506F-4666-82D5-389451A50FD9}" presName="textRect" presStyleLbl="revTx" presStyleIdx="2" presStyleCnt="6" custScaleX="126216">
        <dgm:presLayoutVars>
          <dgm:chMax val="1"/>
          <dgm:chPref val="1"/>
        </dgm:presLayoutVars>
      </dgm:prSet>
      <dgm:spPr/>
    </dgm:pt>
    <dgm:pt modelId="{4CFCCDFB-E27C-4E01-B05C-C3720DD01ECC}" type="pres">
      <dgm:prSet presAssocID="{37077A34-16FE-4425-ACE1-1F60A04A11F5}" presName="sibTrans" presStyleCnt="0"/>
      <dgm:spPr/>
    </dgm:pt>
    <dgm:pt modelId="{A207B78C-0D3C-4B7E-B025-CA667BFD8491}" type="pres">
      <dgm:prSet presAssocID="{E196302B-D2A1-421D-9D3F-AEDA3F2DE04E}" presName="compNode" presStyleCnt="0"/>
      <dgm:spPr/>
    </dgm:pt>
    <dgm:pt modelId="{323C969C-90A7-44F7-8DC2-84375D9C7C65}" type="pres">
      <dgm:prSet presAssocID="{E196302B-D2A1-421D-9D3F-AEDA3F2DE04E}" presName="iconRect" presStyleLbl="node1" presStyleIdx="3" presStyleCnt="6" custScaleX="135693" custScaleY="134362"/>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Walk"/>
        </a:ext>
      </dgm:extLst>
    </dgm:pt>
    <dgm:pt modelId="{392A3F2E-AD17-4EB3-9057-D29CC35457BE}" type="pres">
      <dgm:prSet presAssocID="{E196302B-D2A1-421D-9D3F-AEDA3F2DE04E}" presName="spaceRect" presStyleCnt="0"/>
      <dgm:spPr/>
    </dgm:pt>
    <dgm:pt modelId="{545894B6-B2DD-4D47-8B49-53B9828DBD77}" type="pres">
      <dgm:prSet presAssocID="{E196302B-D2A1-421D-9D3F-AEDA3F2DE04E}" presName="textRect" presStyleLbl="revTx" presStyleIdx="3" presStyleCnt="6">
        <dgm:presLayoutVars>
          <dgm:chMax val="1"/>
          <dgm:chPref val="1"/>
        </dgm:presLayoutVars>
      </dgm:prSet>
      <dgm:spPr/>
    </dgm:pt>
    <dgm:pt modelId="{09BB6C3C-233B-49B3-918B-96ECCD85A5BD}" type="pres">
      <dgm:prSet presAssocID="{B5EE7B83-8606-4D9C-8040-16C569B364CF}" presName="sibTrans" presStyleCnt="0"/>
      <dgm:spPr/>
    </dgm:pt>
    <dgm:pt modelId="{40EDB046-AB2E-4517-9C90-F865C1CCFCCA}" type="pres">
      <dgm:prSet presAssocID="{B2B1A6D3-74D2-43A9-8927-2A6E8A9EC273}" presName="compNode" presStyleCnt="0"/>
      <dgm:spPr/>
    </dgm:pt>
    <dgm:pt modelId="{2087BEB9-E0B2-4973-A03D-E4DDD52D9C60}" type="pres">
      <dgm:prSet presAssocID="{B2B1A6D3-74D2-43A9-8927-2A6E8A9EC273}" presName="iconRect" presStyleLbl="node1" presStyleIdx="4" presStyleCnt="6" custScaleX="141342" custScaleY="150079"/>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Heart"/>
        </a:ext>
      </dgm:extLst>
    </dgm:pt>
    <dgm:pt modelId="{B858BD3F-9896-4CB9-820D-2C2FB648F132}" type="pres">
      <dgm:prSet presAssocID="{B2B1A6D3-74D2-43A9-8927-2A6E8A9EC273}" presName="spaceRect" presStyleCnt="0"/>
      <dgm:spPr/>
    </dgm:pt>
    <dgm:pt modelId="{26109E89-884A-476E-81BD-E828779806BE}" type="pres">
      <dgm:prSet presAssocID="{B2B1A6D3-74D2-43A9-8927-2A6E8A9EC273}" presName="textRect" presStyleLbl="revTx" presStyleIdx="4" presStyleCnt="6">
        <dgm:presLayoutVars>
          <dgm:chMax val="1"/>
          <dgm:chPref val="1"/>
        </dgm:presLayoutVars>
      </dgm:prSet>
      <dgm:spPr/>
    </dgm:pt>
    <dgm:pt modelId="{227519AE-7B64-483A-B1F2-422CA7D879AE}" type="pres">
      <dgm:prSet presAssocID="{E4F180F1-E221-4149-A4E9-4764FDA64138}" presName="sibTrans" presStyleCnt="0"/>
      <dgm:spPr/>
    </dgm:pt>
    <dgm:pt modelId="{B7F1877B-3C5C-467A-B918-8DC34B821063}" type="pres">
      <dgm:prSet presAssocID="{96E51567-1FB6-4E06-8BE5-CD4C3056BA80}" presName="compNode" presStyleCnt="0"/>
      <dgm:spPr/>
    </dgm:pt>
    <dgm:pt modelId="{6A621C07-9063-4738-BFB9-606442FF5133}" type="pres">
      <dgm:prSet presAssocID="{96E51567-1FB6-4E06-8BE5-CD4C3056BA80}" presName="iconRect" presStyleLbl="node1" presStyleIdx="5" presStyleCnt="6" custScaleX="131393" custScaleY="12178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Plant"/>
        </a:ext>
      </dgm:extLst>
    </dgm:pt>
    <dgm:pt modelId="{491194E9-598D-460A-957A-8437BBF4D154}" type="pres">
      <dgm:prSet presAssocID="{96E51567-1FB6-4E06-8BE5-CD4C3056BA80}" presName="spaceRect" presStyleCnt="0"/>
      <dgm:spPr/>
    </dgm:pt>
    <dgm:pt modelId="{DA721F3D-3508-461D-8E9A-D2C52E09B176}" type="pres">
      <dgm:prSet presAssocID="{96E51567-1FB6-4E06-8BE5-CD4C3056BA80}" presName="textRect" presStyleLbl="revTx" presStyleIdx="5" presStyleCnt="6" custScaleX="107222">
        <dgm:presLayoutVars>
          <dgm:chMax val="1"/>
          <dgm:chPref val="1"/>
        </dgm:presLayoutVars>
      </dgm:prSet>
      <dgm:spPr/>
    </dgm:pt>
  </dgm:ptLst>
  <dgm:cxnLst>
    <dgm:cxn modelId="{70733120-4953-4796-B3E3-C647EF808BB7}" srcId="{4DA108A3-D95D-438E-A190-5FF4125D6761}" destId="{550AE1A5-506F-4666-82D5-389451A50FD9}" srcOrd="2" destOrd="0" parTransId="{D6AA5A25-4493-4669-80A1-E8B2E78BE0A9}" sibTransId="{37077A34-16FE-4425-ACE1-1F60A04A11F5}"/>
    <dgm:cxn modelId="{FAD49A66-3F5D-4D85-810B-0CBCFC7FE8FA}" srcId="{4DA108A3-D95D-438E-A190-5FF4125D6761}" destId="{EF8BD2AA-E72D-41CF-A510-7002E6F993EF}" srcOrd="0" destOrd="0" parTransId="{6C9B332E-8ED7-4031-A498-B55314F7B619}" sibTransId="{5D9C72A3-E198-4801-84DA-E3D8E15661DF}"/>
    <dgm:cxn modelId="{3BDC9D46-BBB0-469D-BE45-933C4A8273D6}" srcId="{4DA108A3-D95D-438E-A190-5FF4125D6761}" destId="{E196302B-D2A1-421D-9D3F-AEDA3F2DE04E}" srcOrd="3" destOrd="0" parTransId="{E6C70003-208D-4A91-AB20-A76B055D87FE}" sibTransId="{B5EE7B83-8606-4D9C-8040-16C569B364CF}"/>
    <dgm:cxn modelId="{1662AC4A-902B-42E5-A4A7-F1A661E9669C}" type="presOf" srcId="{63913AF6-9B2A-4C14-8B56-FF4A7C0FEDEF}" destId="{7A1EC352-1083-49AF-83D1-D59C09D11DA1}" srcOrd="0" destOrd="0" presId="urn:microsoft.com/office/officeart/2018/2/layout/IconLabelList"/>
    <dgm:cxn modelId="{B216B46E-1754-4927-BE61-CC6E8434A246}" type="presOf" srcId="{550AE1A5-506F-4666-82D5-389451A50FD9}" destId="{0E0F9CA5-5E22-4FF6-88D1-B92E824750EC}" srcOrd="0" destOrd="0" presId="urn:microsoft.com/office/officeart/2018/2/layout/IconLabelList"/>
    <dgm:cxn modelId="{B2CD704F-1F12-44C5-8F26-8C941929B0D7}" type="presOf" srcId="{96E51567-1FB6-4E06-8BE5-CD4C3056BA80}" destId="{DA721F3D-3508-461D-8E9A-D2C52E09B176}" srcOrd="0" destOrd="0" presId="urn:microsoft.com/office/officeart/2018/2/layout/IconLabelList"/>
    <dgm:cxn modelId="{85854771-D5E0-4876-A489-AB4B06155D26}" srcId="{4DA108A3-D95D-438E-A190-5FF4125D6761}" destId="{63913AF6-9B2A-4C14-8B56-FF4A7C0FEDEF}" srcOrd="1" destOrd="0" parTransId="{68BFD816-DB16-47A4-A7EE-7629FDD34423}" sibTransId="{3D665400-9800-480A-B8A3-A99F83E61A80}"/>
    <dgm:cxn modelId="{94331252-4037-48E8-B8C0-7962ABE77F22}" type="presOf" srcId="{EF8BD2AA-E72D-41CF-A510-7002E6F993EF}" destId="{BCC41AB9-0022-46E6-9D3D-1C85B21E4947}" srcOrd="0" destOrd="0" presId="urn:microsoft.com/office/officeart/2018/2/layout/IconLabelList"/>
    <dgm:cxn modelId="{5B2B7357-C95B-4B5E-BBC8-D67CB3A563BA}" srcId="{4DA108A3-D95D-438E-A190-5FF4125D6761}" destId="{B2B1A6D3-74D2-43A9-8927-2A6E8A9EC273}" srcOrd="4" destOrd="0" parTransId="{BA18A444-C3D2-4B43-9368-83FFD7A2E7BD}" sibTransId="{E4F180F1-E221-4149-A4E9-4764FDA64138}"/>
    <dgm:cxn modelId="{E2BD997F-C883-4AD3-BCD8-AC5FB963312A}" type="presOf" srcId="{4DA108A3-D95D-438E-A190-5FF4125D6761}" destId="{6EF9BF49-3604-42B0-8873-54E18AF7008B}" srcOrd="0" destOrd="0" presId="urn:microsoft.com/office/officeart/2018/2/layout/IconLabelList"/>
    <dgm:cxn modelId="{FFEB8991-1500-45FF-BAC7-179F8F87E035}" srcId="{4DA108A3-D95D-438E-A190-5FF4125D6761}" destId="{96E51567-1FB6-4E06-8BE5-CD4C3056BA80}" srcOrd="5" destOrd="0" parTransId="{F983944C-22DC-407C-BAAB-29707B2BCE66}" sibTransId="{716A4CE5-EAD5-4F02-8B34-3608DF0032BE}"/>
    <dgm:cxn modelId="{B3679B94-F5D4-4C38-88AF-BA2974DD0F15}" type="presOf" srcId="{B2B1A6D3-74D2-43A9-8927-2A6E8A9EC273}" destId="{26109E89-884A-476E-81BD-E828779806BE}" srcOrd="0" destOrd="0" presId="urn:microsoft.com/office/officeart/2018/2/layout/IconLabelList"/>
    <dgm:cxn modelId="{3B020DAC-9AEC-4192-B01C-384293C070B8}" type="presOf" srcId="{E196302B-D2A1-421D-9D3F-AEDA3F2DE04E}" destId="{545894B6-B2DD-4D47-8B49-53B9828DBD77}" srcOrd="0" destOrd="0" presId="urn:microsoft.com/office/officeart/2018/2/layout/IconLabelList"/>
    <dgm:cxn modelId="{F8B6E2CD-E77E-475E-B12C-257800C423EE}" type="presParOf" srcId="{6EF9BF49-3604-42B0-8873-54E18AF7008B}" destId="{3031F892-AA0D-43D1-87F2-CB4268C73649}" srcOrd="0" destOrd="0" presId="urn:microsoft.com/office/officeart/2018/2/layout/IconLabelList"/>
    <dgm:cxn modelId="{2F691681-0F1A-4056-8CA5-5DE15C8A268C}" type="presParOf" srcId="{3031F892-AA0D-43D1-87F2-CB4268C73649}" destId="{CE3C7AA4-7358-4024-BA43-2AC185644D51}" srcOrd="0" destOrd="0" presId="urn:microsoft.com/office/officeart/2018/2/layout/IconLabelList"/>
    <dgm:cxn modelId="{9FA2246B-9113-4BB6-96DD-C08F838734CC}" type="presParOf" srcId="{3031F892-AA0D-43D1-87F2-CB4268C73649}" destId="{12AA145A-2334-42AF-98F7-51EB6DD19E06}" srcOrd="1" destOrd="0" presId="urn:microsoft.com/office/officeart/2018/2/layout/IconLabelList"/>
    <dgm:cxn modelId="{21090EB2-FD62-4D3A-B3D9-77FF2B126BBC}" type="presParOf" srcId="{3031F892-AA0D-43D1-87F2-CB4268C73649}" destId="{BCC41AB9-0022-46E6-9D3D-1C85B21E4947}" srcOrd="2" destOrd="0" presId="urn:microsoft.com/office/officeart/2018/2/layout/IconLabelList"/>
    <dgm:cxn modelId="{FBF48426-15E3-4CCF-A667-7F10208B980E}" type="presParOf" srcId="{6EF9BF49-3604-42B0-8873-54E18AF7008B}" destId="{AF1DAA2B-6153-4282-B89E-A43E3960527C}" srcOrd="1" destOrd="0" presId="urn:microsoft.com/office/officeart/2018/2/layout/IconLabelList"/>
    <dgm:cxn modelId="{426C338D-3607-411F-A247-CEE824F3ADA8}" type="presParOf" srcId="{6EF9BF49-3604-42B0-8873-54E18AF7008B}" destId="{D52024D5-DA83-4138-AE51-6EE58348D4C7}" srcOrd="2" destOrd="0" presId="urn:microsoft.com/office/officeart/2018/2/layout/IconLabelList"/>
    <dgm:cxn modelId="{B42A39D5-37C4-4A61-A71A-EA3DC3640C13}" type="presParOf" srcId="{D52024D5-DA83-4138-AE51-6EE58348D4C7}" destId="{840C17E0-57DA-42FF-87D9-7566A981AA34}" srcOrd="0" destOrd="0" presId="urn:microsoft.com/office/officeart/2018/2/layout/IconLabelList"/>
    <dgm:cxn modelId="{42C54211-9918-4504-8C3D-146E01B84E8F}" type="presParOf" srcId="{D52024D5-DA83-4138-AE51-6EE58348D4C7}" destId="{F8FBFC8C-4BC5-4AF6-953B-AC88D3CD047B}" srcOrd="1" destOrd="0" presId="urn:microsoft.com/office/officeart/2018/2/layout/IconLabelList"/>
    <dgm:cxn modelId="{DF2989FD-9D13-42D1-8683-F03CB673C17B}" type="presParOf" srcId="{D52024D5-DA83-4138-AE51-6EE58348D4C7}" destId="{7A1EC352-1083-49AF-83D1-D59C09D11DA1}" srcOrd="2" destOrd="0" presId="urn:microsoft.com/office/officeart/2018/2/layout/IconLabelList"/>
    <dgm:cxn modelId="{D14DB9C9-3D55-4245-89CE-7DA0581C569F}" type="presParOf" srcId="{6EF9BF49-3604-42B0-8873-54E18AF7008B}" destId="{B2CFE55D-67CC-40AF-BD82-B3EE50269619}" srcOrd="3" destOrd="0" presId="urn:microsoft.com/office/officeart/2018/2/layout/IconLabelList"/>
    <dgm:cxn modelId="{F8F243AE-F4FD-47C4-9CEF-6BAE0E9B7825}" type="presParOf" srcId="{6EF9BF49-3604-42B0-8873-54E18AF7008B}" destId="{824610D1-9F93-4CCD-B50F-21973B4027CB}" srcOrd="4" destOrd="0" presId="urn:microsoft.com/office/officeart/2018/2/layout/IconLabelList"/>
    <dgm:cxn modelId="{C4D47147-34D8-4D59-A260-D173C4990309}" type="presParOf" srcId="{824610D1-9F93-4CCD-B50F-21973B4027CB}" destId="{1A4685C5-8DF6-4E94-BB28-EA46F8DF1DC2}" srcOrd="0" destOrd="0" presId="urn:microsoft.com/office/officeart/2018/2/layout/IconLabelList"/>
    <dgm:cxn modelId="{328EC296-429D-44A2-A92A-6911FAB911C8}" type="presParOf" srcId="{824610D1-9F93-4CCD-B50F-21973B4027CB}" destId="{DE1733CC-44EF-47A3-8923-A95F01A93F0B}" srcOrd="1" destOrd="0" presId="urn:microsoft.com/office/officeart/2018/2/layout/IconLabelList"/>
    <dgm:cxn modelId="{ECC0C5C0-62D1-429E-87C4-35E40EF48DDC}" type="presParOf" srcId="{824610D1-9F93-4CCD-B50F-21973B4027CB}" destId="{0E0F9CA5-5E22-4FF6-88D1-B92E824750EC}" srcOrd="2" destOrd="0" presId="urn:microsoft.com/office/officeart/2018/2/layout/IconLabelList"/>
    <dgm:cxn modelId="{CB1CF7EA-FF86-4F5F-B7C1-0CA124890CD7}" type="presParOf" srcId="{6EF9BF49-3604-42B0-8873-54E18AF7008B}" destId="{4CFCCDFB-E27C-4E01-B05C-C3720DD01ECC}" srcOrd="5" destOrd="0" presId="urn:microsoft.com/office/officeart/2018/2/layout/IconLabelList"/>
    <dgm:cxn modelId="{D2E50696-DFAB-43C5-A408-EAA4EB92CEB2}" type="presParOf" srcId="{6EF9BF49-3604-42B0-8873-54E18AF7008B}" destId="{A207B78C-0D3C-4B7E-B025-CA667BFD8491}" srcOrd="6" destOrd="0" presId="urn:microsoft.com/office/officeart/2018/2/layout/IconLabelList"/>
    <dgm:cxn modelId="{22E98A77-1591-4E54-A427-AF81D5ABC471}" type="presParOf" srcId="{A207B78C-0D3C-4B7E-B025-CA667BFD8491}" destId="{323C969C-90A7-44F7-8DC2-84375D9C7C65}" srcOrd="0" destOrd="0" presId="urn:microsoft.com/office/officeart/2018/2/layout/IconLabelList"/>
    <dgm:cxn modelId="{EFEB64A3-ACB7-475E-A91B-33BA09967C0E}" type="presParOf" srcId="{A207B78C-0D3C-4B7E-B025-CA667BFD8491}" destId="{392A3F2E-AD17-4EB3-9057-D29CC35457BE}" srcOrd="1" destOrd="0" presId="urn:microsoft.com/office/officeart/2018/2/layout/IconLabelList"/>
    <dgm:cxn modelId="{E106C910-8ECA-4EFE-B690-16FB6189A595}" type="presParOf" srcId="{A207B78C-0D3C-4B7E-B025-CA667BFD8491}" destId="{545894B6-B2DD-4D47-8B49-53B9828DBD77}" srcOrd="2" destOrd="0" presId="urn:microsoft.com/office/officeart/2018/2/layout/IconLabelList"/>
    <dgm:cxn modelId="{ACB118D3-1802-48C5-B075-34074415DAF8}" type="presParOf" srcId="{6EF9BF49-3604-42B0-8873-54E18AF7008B}" destId="{09BB6C3C-233B-49B3-918B-96ECCD85A5BD}" srcOrd="7" destOrd="0" presId="urn:microsoft.com/office/officeart/2018/2/layout/IconLabelList"/>
    <dgm:cxn modelId="{EAF00DD3-B155-4D3E-B5C6-B61AB935856F}" type="presParOf" srcId="{6EF9BF49-3604-42B0-8873-54E18AF7008B}" destId="{40EDB046-AB2E-4517-9C90-F865C1CCFCCA}" srcOrd="8" destOrd="0" presId="urn:microsoft.com/office/officeart/2018/2/layout/IconLabelList"/>
    <dgm:cxn modelId="{EBD04DB0-9B5A-4633-8767-2ECDE21AF5F1}" type="presParOf" srcId="{40EDB046-AB2E-4517-9C90-F865C1CCFCCA}" destId="{2087BEB9-E0B2-4973-A03D-E4DDD52D9C60}" srcOrd="0" destOrd="0" presId="urn:microsoft.com/office/officeart/2018/2/layout/IconLabelList"/>
    <dgm:cxn modelId="{9E0C6CAC-3231-476D-BCAE-44342C328452}" type="presParOf" srcId="{40EDB046-AB2E-4517-9C90-F865C1CCFCCA}" destId="{B858BD3F-9896-4CB9-820D-2C2FB648F132}" srcOrd="1" destOrd="0" presId="urn:microsoft.com/office/officeart/2018/2/layout/IconLabelList"/>
    <dgm:cxn modelId="{E59A38D2-6BE0-4159-B379-876B257FDB4B}" type="presParOf" srcId="{40EDB046-AB2E-4517-9C90-F865C1CCFCCA}" destId="{26109E89-884A-476E-81BD-E828779806BE}" srcOrd="2" destOrd="0" presId="urn:microsoft.com/office/officeart/2018/2/layout/IconLabelList"/>
    <dgm:cxn modelId="{66698887-8BA6-4BEE-A722-FAD56E5045B5}" type="presParOf" srcId="{6EF9BF49-3604-42B0-8873-54E18AF7008B}" destId="{227519AE-7B64-483A-B1F2-422CA7D879AE}" srcOrd="9" destOrd="0" presId="urn:microsoft.com/office/officeart/2018/2/layout/IconLabelList"/>
    <dgm:cxn modelId="{297B2047-E33B-4969-B17E-2489084ADE33}" type="presParOf" srcId="{6EF9BF49-3604-42B0-8873-54E18AF7008B}" destId="{B7F1877B-3C5C-467A-B918-8DC34B821063}" srcOrd="10" destOrd="0" presId="urn:microsoft.com/office/officeart/2018/2/layout/IconLabelList"/>
    <dgm:cxn modelId="{CBAE8613-97F7-497C-84A9-6F72EE390D22}" type="presParOf" srcId="{B7F1877B-3C5C-467A-B918-8DC34B821063}" destId="{6A621C07-9063-4738-BFB9-606442FF5133}" srcOrd="0" destOrd="0" presId="urn:microsoft.com/office/officeart/2018/2/layout/IconLabelList"/>
    <dgm:cxn modelId="{C765FDC3-8194-49D7-8473-B4EED7941577}" type="presParOf" srcId="{B7F1877B-3C5C-467A-B918-8DC34B821063}" destId="{491194E9-598D-460A-957A-8437BBF4D154}" srcOrd="1" destOrd="0" presId="urn:microsoft.com/office/officeart/2018/2/layout/IconLabelList"/>
    <dgm:cxn modelId="{2E5922B7-D818-474E-AFFE-17A7BA2C1A50}" type="presParOf" srcId="{B7F1877B-3C5C-467A-B918-8DC34B821063}" destId="{DA721F3D-3508-461D-8E9A-D2C52E09B176}"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8320C0C-DC5B-493D-BE78-D280623CBF54}"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E1055E54-ED70-4113-B1B9-18C867F2C661}">
      <dgm:prSet/>
      <dgm:spPr/>
      <dgm:t>
        <a:bodyPr/>
        <a:lstStyle/>
        <a:p>
          <a:r>
            <a:rPr lang="en-US" dirty="0"/>
            <a:t>Assess</a:t>
          </a:r>
        </a:p>
      </dgm:t>
    </dgm:pt>
    <dgm:pt modelId="{3B74EB63-C6EE-40BB-BED9-BE3532F8A802}" type="parTrans" cxnId="{E88E2C27-AA0B-429F-B5F8-9C61F268B067}">
      <dgm:prSet/>
      <dgm:spPr/>
      <dgm:t>
        <a:bodyPr/>
        <a:lstStyle/>
        <a:p>
          <a:endParaRPr lang="en-US"/>
        </a:p>
      </dgm:t>
    </dgm:pt>
    <dgm:pt modelId="{CBE9E1F3-1281-4EC7-B40B-DAC04DF0B70F}" type="sibTrans" cxnId="{E88E2C27-AA0B-429F-B5F8-9C61F268B067}">
      <dgm:prSet/>
      <dgm:spPr/>
      <dgm:t>
        <a:bodyPr/>
        <a:lstStyle/>
        <a:p>
          <a:endParaRPr lang="en-US"/>
        </a:p>
      </dgm:t>
    </dgm:pt>
    <dgm:pt modelId="{076EA729-85F8-4175-A47B-CF462DA8D843}">
      <dgm:prSet/>
      <dgm:spPr/>
      <dgm:t>
        <a:bodyPr/>
        <a:lstStyle/>
        <a:p>
          <a:r>
            <a:rPr lang="en-US"/>
            <a:t>Report</a:t>
          </a:r>
        </a:p>
      </dgm:t>
    </dgm:pt>
    <dgm:pt modelId="{785993F4-2918-4DFD-81AC-13F9B5A99943}" type="parTrans" cxnId="{7119C374-20B7-4BF3-94D3-8B5D3ACA510C}">
      <dgm:prSet/>
      <dgm:spPr/>
      <dgm:t>
        <a:bodyPr/>
        <a:lstStyle/>
        <a:p>
          <a:endParaRPr lang="en-US"/>
        </a:p>
      </dgm:t>
    </dgm:pt>
    <dgm:pt modelId="{22F6490F-8489-48C6-AAB4-56BE3A6A416A}" type="sibTrans" cxnId="{7119C374-20B7-4BF3-94D3-8B5D3ACA510C}">
      <dgm:prSet/>
      <dgm:spPr/>
      <dgm:t>
        <a:bodyPr/>
        <a:lstStyle/>
        <a:p>
          <a:endParaRPr lang="en-US"/>
        </a:p>
      </dgm:t>
    </dgm:pt>
    <dgm:pt modelId="{2068C040-CEBA-4CFE-96C2-AB69E3E54C35}">
      <dgm:prSet/>
      <dgm:spPr/>
      <dgm:t>
        <a:bodyPr/>
        <a:lstStyle/>
        <a:p>
          <a:r>
            <a:rPr lang="en-US"/>
            <a:t>Bin</a:t>
          </a:r>
        </a:p>
      </dgm:t>
    </dgm:pt>
    <dgm:pt modelId="{5E927599-4474-4596-BBA4-07A1D974E65F}" type="parTrans" cxnId="{843A2037-3DEF-4690-9017-7F0C5F5947AF}">
      <dgm:prSet/>
      <dgm:spPr/>
      <dgm:t>
        <a:bodyPr/>
        <a:lstStyle/>
        <a:p>
          <a:endParaRPr lang="en-US"/>
        </a:p>
      </dgm:t>
    </dgm:pt>
    <dgm:pt modelId="{B24D4E2D-64E0-4CF0-B3E0-EBB82C02DEDB}" type="sibTrans" cxnId="{843A2037-3DEF-4690-9017-7F0C5F5947AF}">
      <dgm:prSet/>
      <dgm:spPr/>
      <dgm:t>
        <a:bodyPr/>
        <a:lstStyle/>
        <a:p>
          <a:endParaRPr lang="en-US"/>
        </a:p>
      </dgm:t>
    </dgm:pt>
    <dgm:pt modelId="{29693330-5B2A-493E-BEF9-57B5FD4477CB}">
      <dgm:prSet/>
      <dgm:spPr/>
      <dgm:t>
        <a:bodyPr/>
        <a:lstStyle/>
        <a:p>
          <a:r>
            <a:rPr lang="en-US"/>
            <a:t>Map</a:t>
          </a:r>
        </a:p>
      </dgm:t>
    </dgm:pt>
    <dgm:pt modelId="{CF44FB14-23FB-4497-96D3-7B0279B9F815}" type="parTrans" cxnId="{BA61F583-9D7C-49AC-A412-00AA8EAA57E2}">
      <dgm:prSet/>
      <dgm:spPr/>
      <dgm:t>
        <a:bodyPr/>
        <a:lstStyle/>
        <a:p>
          <a:endParaRPr lang="en-US"/>
        </a:p>
      </dgm:t>
    </dgm:pt>
    <dgm:pt modelId="{0D01E409-E0D9-4963-A424-0AF297FE443E}" type="sibTrans" cxnId="{BA61F583-9D7C-49AC-A412-00AA8EAA57E2}">
      <dgm:prSet/>
      <dgm:spPr/>
      <dgm:t>
        <a:bodyPr/>
        <a:lstStyle/>
        <a:p>
          <a:endParaRPr lang="en-US"/>
        </a:p>
      </dgm:t>
    </dgm:pt>
    <dgm:pt modelId="{6FDA934B-50F4-4979-A980-F292780D8340}" type="pres">
      <dgm:prSet presAssocID="{18320C0C-DC5B-493D-BE78-D280623CBF54}" presName="hierChild1" presStyleCnt="0">
        <dgm:presLayoutVars>
          <dgm:chPref val="1"/>
          <dgm:dir/>
          <dgm:animOne val="branch"/>
          <dgm:animLvl val="lvl"/>
          <dgm:resizeHandles/>
        </dgm:presLayoutVars>
      </dgm:prSet>
      <dgm:spPr/>
    </dgm:pt>
    <dgm:pt modelId="{A15C57DF-688B-421C-BCD6-553BF44916DF}" type="pres">
      <dgm:prSet presAssocID="{E1055E54-ED70-4113-B1B9-18C867F2C661}" presName="hierRoot1" presStyleCnt="0"/>
      <dgm:spPr/>
    </dgm:pt>
    <dgm:pt modelId="{DC01DBC1-1246-410B-8FF2-7E8FDED98D91}" type="pres">
      <dgm:prSet presAssocID="{E1055E54-ED70-4113-B1B9-18C867F2C661}" presName="composite" presStyleCnt="0"/>
      <dgm:spPr/>
    </dgm:pt>
    <dgm:pt modelId="{AF42D744-DE34-4987-A4D9-FA2640E71FCB}" type="pres">
      <dgm:prSet presAssocID="{E1055E54-ED70-4113-B1B9-18C867F2C661}" presName="background" presStyleLbl="node0" presStyleIdx="0" presStyleCnt="4"/>
      <dgm:spPr/>
    </dgm:pt>
    <dgm:pt modelId="{FC88BFD0-A864-484F-B309-64A750F8B5EA}" type="pres">
      <dgm:prSet presAssocID="{E1055E54-ED70-4113-B1B9-18C867F2C661}" presName="text" presStyleLbl="fgAcc0" presStyleIdx="0" presStyleCnt="4">
        <dgm:presLayoutVars>
          <dgm:chPref val="3"/>
        </dgm:presLayoutVars>
      </dgm:prSet>
      <dgm:spPr/>
    </dgm:pt>
    <dgm:pt modelId="{924924D2-C93C-4E91-B3CF-8473ACBDC7C5}" type="pres">
      <dgm:prSet presAssocID="{E1055E54-ED70-4113-B1B9-18C867F2C661}" presName="hierChild2" presStyleCnt="0"/>
      <dgm:spPr/>
    </dgm:pt>
    <dgm:pt modelId="{38844D66-9658-4C50-88EA-64A05230FD81}" type="pres">
      <dgm:prSet presAssocID="{076EA729-85F8-4175-A47B-CF462DA8D843}" presName="hierRoot1" presStyleCnt="0"/>
      <dgm:spPr/>
    </dgm:pt>
    <dgm:pt modelId="{44A843B7-34AD-43F7-9C2E-1531428B8810}" type="pres">
      <dgm:prSet presAssocID="{076EA729-85F8-4175-A47B-CF462DA8D843}" presName="composite" presStyleCnt="0"/>
      <dgm:spPr/>
    </dgm:pt>
    <dgm:pt modelId="{7A886BB7-0549-401B-8F33-F600BD7E518E}" type="pres">
      <dgm:prSet presAssocID="{076EA729-85F8-4175-A47B-CF462DA8D843}" presName="background" presStyleLbl="node0" presStyleIdx="1" presStyleCnt="4"/>
      <dgm:spPr/>
    </dgm:pt>
    <dgm:pt modelId="{A0C49967-EF8E-499C-9E10-FA4B48FFAF21}" type="pres">
      <dgm:prSet presAssocID="{076EA729-85F8-4175-A47B-CF462DA8D843}" presName="text" presStyleLbl="fgAcc0" presStyleIdx="1" presStyleCnt="4">
        <dgm:presLayoutVars>
          <dgm:chPref val="3"/>
        </dgm:presLayoutVars>
      </dgm:prSet>
      <dgm:spPr/>
    </dgm:pt>
    <dgm:pt modelId="{4972C0C3-DBB4-481D-B883-10B9501B44F5}" type="pres">
      <dgm:prSet presAssocID="{076EA729-85F8-4175-A47B-CF462DA8D843}" presName="hierChild2" presStyleCnt="0"/>
      <dgm:spPr/>
    </dgm:pt>
    <dgm:pt modelId="{EDF553F3-CB27-4A3E-914E-E1F6669AF095}" type="pres">
      <dgm:prSet presAssocID="{2068C040-CEBA-4CFE-96C2-AB69E3E54C35}" presName="hierRoot1" presStyleCnt="0"/>
      <dgm:spPr/>
    </dgm:pt>
    <dgm:pt modelId="{24D682EA-97A6-4F02-8197-B0D6FC6D5DCE}" type="pres">
      <dgm:prSet presAssocID="{2068C040-CEBA-4CFE-96C2-AB69E3E54C35}" presName="composite" presStyleCnt="0"/>
      <dgm:spPr/>
    </dgm:pt>
    <dgm:pt modelId="{6885346C-57C5-4CC8-A5F2-1542A5D76398}" type="pres">
      <dgm:prSet presAssocID="{2068C040-CEBA-4CFE-96C2-AB69E3E54C35}" presName="background" presStyleLbl="node0" presStyleIdx="2" presStyleCnt="4"/>
      <dgm:spPr/>
    </dgm:pt>
    <dgm:pt modelId="{6E270EC2-1C3D-4DE3-AD35-ABD95B915D8D}" type="pres">
      <dgm:prSet presAssocID="{2068C040-CEBA-4CFE-96C2-AB69E3E54C35}" presName="text" presStyleLbl="fgAcc0" presStyleIdx="2" presStyleCnt="4">
        <dgm:presLayoutVars>
          <dgm:chPref val="3"/>
        </dgm:presLayoutVars>
      </dgm:prSet>
      <dgm:spPr/>
    </dgm:pt>
    <dgm:pt modelId="{B05B7F88-163F-424C-B1C5-767FB7F692AC}" type="pres">
      <dgm:prSet presAssocID="{2068C040-CEBA-4CFE-96C2-AB69E3E54C35}" presName="hierChild2" presStyleCnt="0"/>
      <dgm:spPr/>
    </dgm:pt>
    <dgm:pt modelId="{6173D70A-E033-4B28-9F02-B91022751F0C}" type="pres">
      <dgm:prSet presAssocID="{29693330-5B2A-493E-BEF9-57B5FD4477CB}" presName="hierRoot1" presStyleCnt="0"/>
      <dgm:spPr/>
    </dgm:pt>
    <dgm:pt modelId="{12A13D40-3873-44F5-BD12-CBD6C3ADA616}" type="pres">
      <dgm:prSet presAssocID="{29693330-5B2A-493E-BEF9-57B5FD4477CB}" presName="composite" presStyleCnt="0"/>
      <dgm:spPr/>
    </dgm:pt>
    <dgm:pt modelId="{39B4E88B-FFA0-4DAE-A1D6-DC2B2DA7E9EE}" type="pres">
      <dgm:prSet presAssocID="{29693330-5B2A-493E-BEF9-57B5FD4477CB}" presName="background" presStyleLbl="node0" presStyleIdx="3" presStyleCnt="4"/>
      <dgm:spPr/>
    </dgm:pt>
    <dgm:pt modelId="{C19A907D-5595-47E5-B956-B2451FB65337}" type="pres">
      <dgm:prSet presAssocID="{29693330-5B2A-493E-BEF9-57B5FD4477CB}" presName="text" presStyleLbl="fgAcc0" presStyleIdx="3" presStyleCnt="4">
        <dgm:presLayoutVars>
          <dgm:chPref val="3"/>
        </dgm:presLayoutVars>
      </dgm:prSet>
      <dgm:spPr/>
    </dgm:pt>
    <dgm:pt modelId="{07C1AC32-2681-4F1B-811A-6AD35F2AB959}" type="pres">
      <dgm:prSet presAssocID="{29693330-5B2A-493E-BEF9-57B5FD4477CB}" presName="hierChild2" presStyleCnt="0"/>
      <dgm:spPr/>
    </dgm:pt>
  </dgm:ptLst>
  <dgm:cxnLst>
    <dgm:cxn modelId="{E88E2C27-AA0B-429F-B5F8-9C61F268B067}" srcId="{18320C0C-DC5B-493D-BE78-D280623CBF54}" destId="{E1055E54-ED70-4113-B1B9-18C867F2C661}" srcOrd="0" destOrd="0" parTransId="{3B74EB63-C6EE-40BB-BED9-BE3532F8A802}" sibTransId="{CBE9E1F3-1281-4EC7-B40B-DAC04DF0B70F}"/>
    <dgm:cxn modelId="{BF14EA36-499C-4170-9560-3A31969EE797}" type="presOf" srcId="{2068C040-CEBA-4CFE-96C2-AB69E3E54C35}" destId="{6E270EC2-1C3D-4DE3-AD35-ABD95B915D8D}" srcOrd="0" destOrd="0" presId="urn:microsoft.com/office/officeart/2005/8/layout/hierarchy1"/>
    <dgm:cxn modelId="{843A2037-3DEF-4690-9017-7F0C5F5947AF}" srcId="{18320C0C-DC5B-493D-BE78-D280623CBF54}" destId="{2068C040-CEBA-4CFE-96C2-AB69E3E54C35}" srcOrd="2" destOrd="0" parTransId="{5E927599-4474-4596-BBA4-07A1D974E65F}" sibTransId="{B24D4E2D-64E0-4CF0-B3E0-EBB82C02DEDB}"/>
    <dgm:cxn modelId="{7119C374-20B7-4BF3-94D3-8B5D3ACA510C}" srcId="{18320C0C-DC5B-493D-BE78-D280623CBF54}" destId="{076EA729-85F8-4175-A47B-CF462DA8D843}" srcOrd="1" destOrd="0" parTransId="{785993F4-2918-4DFD-81AC-13F9B5A99943}" sibTransId="{22F6490F-8489-48C6-AAB4-56BE3A6A416A}"/>
    <dgm:cxn modelId="{BD540383-DAB7-4E20-9DC0-C0C0A9885FDC}" type="presOf" srcId="{18320C0C-DC5B-493D-BE78-D280623CBF54}" destId="{6FDA934B-50F4-4979-A980-F292780D8340}" srcOrd="0" destOrd="0" presId="urn:microsoft.com/office/officeart/2005/8/layout/hierarchy1"/>
    <dgm:cxn modelId="{BA61F583-9D7C-49AC-A412-00AA8EAA57E2}" srcId="{18320C0C-DC5B-493D-BE78-D280623CBF54}" destId="{29693330-5B2A-493E-BEF9-57B5FD4477CB}" srcOrd="3" destOrd="0" parTransId="{CF44FB14-23FB-4497-96D3-7B0279B9F815}" sibTransId="{0D01E409-E0D9-4963-A424-0AF297FE443E}"/>
    <dgm:cxn modelId="{C3D226EB-F4E9-403F-B7DF-F4068FAE7766}" type="presOf" srcId="{076EA729-85F8-4175-A47B-CF462DA8D843}" destId="{A0C49967-EF8E-499C-9E10-FA4B48FFAF21}" srcOrd="0" destOrd="0" presId="urn:microsoft.com/office/officeart/2005/8/layout/hierarchy1"/>
    <dgm:cxn modelId="{EBD2B7ED-587C-439D-9BAC-9B97653A2CDE}" type="presOf" srcId="{29693330-5B2A-493E-BEF9-57B5FD4477CB}" destId="{C19A907D-5595-47E5-B956-B2451FB65337}" srcOrd="0" destOrd="0" presId="urn:microsoft.com/office/officeart/2005/8/layout/hierarchy1"/>
    <dgm:cxn modelId="{DF7F26F8-D2D2-463B-A263-319903EBBC05}" type="presOf" srcId="{E1055E54-ED70-4113-B1B9-18C867F2C661}" destId="{FC88BFD0-A864-484F-B309-64A750F8B5EA}" srcOrd="0" destOrd="0" presId="urn:microsoft.com/office/officeart/2005/8/layout/hierarchy1"/>
    <dgm:cxn modelId="{AC18BA85-D6D5-47F4-8EAB-CB3EC0EEAF67}" type="presParOf" srcId="{6FDA934B-50F4-4979-A980-F292780D8340}" destId="{A15C57DF-688B-421C-BCD6-553BF44916DF}" srcOrd="0" destOrd="0" presId="urn:microsoft.com/office/officeart/2005/8/layout/hierarchy1"/>
    <dgm:cxn modelId="{02A8E040-4995-4C3D-BC6D-1C6D4402B1D5}" type="presParOf" srcId="{A15C57DF-688B-421C-BCD6-553BF44916DF}" destId="{DC01DBC1-1246-410B-8FF2-7E8FDED98D91}" srcOrd="0" destOrd="0" presId="urn:microsoft.com/office/officeart/2005/8/layout/hierarchy1"/>
    <dgm:cxn modelId="{A86E2BCC-3949-4970-8546-2CA1AAB265B0}" type="presParOf" srcId="{DC01DBC1-1246-410B-8FF2-7E8FDED98D91}" destId="{AF42D744-DE34-4987-A4D9-FA2640E71FCB}" srcOrd="0" destOrd="0" presId="urn:microsoft.com/office/officeart/2005/8/layout/hierarchy1"/>
    <dgm:cxn modelId="{BF86CA05-EB48-48EE-AC94-3513400616DE}" type="presParOf" srcId="{DC01DBC1-1246-410B-8FF2-7E8FDED98D91}" destId="{FC88BFD0-A864-484F-B309-64A750F8B5EA}" srcOrd="1" destOrd="0" presId="urn:microsoft.com/office/officeart/2005/8/layout/hierarchy1"/>
    <dgm:cxn modelId="{D9F651F1-D237-426A-B585-D629DAACA7C4}" type="presParOf" srcId="{A15C57DF-688B-421C-BCD6-553BF44916DF}" destId="{924924D2-C93C-4E91-B3CF-8473ACBDC7C5}" srcOrd="1" destOrd="0" presId="urn:microsoft.com/office/officeart/2005/8/layout/hierarchy1"/>
    <dgm:cxn modelId="{1FD0E70E-3140-434B-A08B-2706FB0989DE}" type="presParOf" srcId="{6FDA934B-50F4-4979-A980-F292780D8340}" destId="{38844D66-9658-4C50-88EA-64A05230FD81}" srcOrd="1" destOrd="0" presId="urn:microsoft.com/office/officeart/2005/8/layout/hierarchy1"/>
    <dgm:cxn modelId="{D9C36B5D-DA84-4090-90C2-F9F44954E2D5}" type="presParOf" srcId="{38844D66-9658-4C50-88EA-64A05230FD81}" destId="{44A843B7-34AD-43F7-9C2E-1531428B8810}" srcOrd="0" destOrd="0" presId="urn:microsoft.com/office/officeart/2005/8/layout/hierarchy1"/>
    <dgm:cxn modelId="{FE1DDD74-54A5-4CF2-BA8C-809B18855E86}" type="presParOf" srcId="{44A843B7-34AD-43F7-9C2E-1531428B8810}" destId="{7A886BB7-0549-401B-8F33-F600BD7E518E}" srcOrd="0" destOrd="0" presId="urn:microsoft.com/office/officeart/2005/8/layout/hierarchy1"/>
    <dgm:cxn modelId="{DAB0BB28-8069-44D9-9797-1A592CFEDEF8}" type="presParOf" srcId="{44A843B7-34AD-43F7-9C2E-1531428B8810}" destId="{A0C49967-EF8E-499C-9E10-FA4B48FFAF21}" srcOrd="1" destOrd="0" presId="urn:microsoft.com/office/officeart/2005/8/layout/hierarchy1"/>
    <dgm:cxn modelId="{6344D1EE-15E2-490F-8BED-CFDAC582D180}" type="presParOf" srcId="{38844D66-9658-4C50-88EA-64A05230FD81}" destId="{4972C0C3-DBB4-481D-B883-10B9501B44F5}" srcOrd="1" destOrd="0" presId="urn:microsoft.com/office/officeart/2005/8/layout/hierarchy1"/>
    <dgm:cxn modelId="{4E72D840-C6D3-45A8-BA73-CB8281C6565D}" type="presParOf" srcId="{6FDA934B-50F4-4979-A980-F292780D8340}" destId="{EDF553F3-CB27-4A3E-914E-E1F6669AF095}" srcOrd="2" destOrd="0" presId="urn:microsoft.com/office/officeart/2005/8/layout/hierarchy1"/>
    <dgm:cxn modelId="{49BBEF32-1E28-406B-96CE-B9FE8A75DAEE}" type="presParOf" srcId="{EDF553F3-CB27-4A3E-914E-E1F6669AF095}" destId="{24D682EA-97A6-4F02-8197-B0D6FC6D5DCE}" srcOrd="0" destOrd="0" presId="urn:microsoft.com/office/officeart/2005/8/layout/hierarchy1"/>
    <dgm:cxn modelId="{DFE791C0-ECA5-4C81-9FE5-C26763581458}" type="presParOf" srcId="{24D682EA-97A6-4F02-8197-B0D6FC6D5DCE}" destId="{6885346C-57C5-4CC8-A5F2-1542A5D76398}" srcOrd="0" destOrd="0" presId="urn:microsoft.com/office/officeart/2005/8/layout/hierarchy1"/>
    <dgm:cxn modelId="{3B23B630-DF31-4E84-9B99-4E7E3E7F26B6}" type="presParOf" srcId="{24D682EA-97A6-4F02-8197-B0D6FC6D5DCE}" destId="{6E270EC2-1C3D-4DE3-AD35-ABD95B915D8D}" srcOrd="1" destOrd="0" presId="urn:microsoft.com/office/officeart/2005/8/layout/hierarchy1"/>
    <dgm:cxn modelId="{8C985D38-560D-4328-8704-0545B98FB95F}" type="presParOf" srcId="{EDF553F3-CB27-4A3E-914E-E1F6669AF095}" destId="{B05B7F88-163F-424C-B1C5-767FB7F692AC}" srcOrd="1" destOrd="0" presId="urn:microsoft.com/office/officeart/2005/8/layout/hierarchy1"/>
    <dgm:cxn modelId="{19F06125-503D-4DD2-8B60-0F9ECBF0AF99}" type="presParOf" srcId="{6FDA934B-50F4-4979-A980-F292780D8340}" destId="{6173D70A-E033-4B28-9F02-B91022751F0C}" srcOrd="3" destOrd="0" presId="urn:microsoft.com/office/officeart/2005/8/layout/hierarchy1"/>
    <dgm:cxn modelId="{1DD1C668-D635-4EE6-B807-094F19F9B006}" type="presParOf" srcId="{6173D70A-E033-4B28-9F02-B91022751F0C}" destId="{12A13D40-3873-44F5-BD12-CBD6C3ADA616}" srcOrd="0" destOrd="0" presId="urn:microsoft.com/office/officeart/2005/8/layout/hierarchy1"/>
    <dgm:cxn modelId="{E1EE3128-70D2-4C02-8160-41BBEB91D723}" type="presParOf" srcId="{12A13D40-3873-44F5-BD12-CBD6C3ADA616}" destId="{39B4E88B-FFA0-4DAE-A1D6-DC2B2DA7E9EE}" srcOrd="0" destOrd="0" presId="urn:microsoft.com/office/officeart/2005/8/layout/hierarchy1"/>
    <dgm:cxn modelId="{0AE2C5C6-6091-457D-A94B-D8EDDFBFD869}" type="presParOf" srcId="{12A13D40-3873-44F5-BD12-CBD6C3ADA616}" destId="{C19A907D-5595-47E5-B956-B2451FB65337}" srcOrd="1" destOrd="0" presId="urn:microsoft.com/office/officeart/2005/8/layout/hierarchy1"/>
    <dgm:cxn modelId="{8F09D05B-0D96-443D-BB94-C0973BC9633D}" type="presParOf" srcId="{6173D70A-E033-4B28-9F02-B91022751F0C}" destId="{07C1AC32-2681-4F1B-811A-6AD35F2AB959}"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8320C0C-DC5B-493D-BE78-D280623CBF54}"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E1055E54-ED70-4113-B1B9-18C867F2C661}">
      <dgm:prSet/>
      <dgm:spPr/>
      <dgm:t>
        <a:bodyPr/>
        <a:lstStyle/>
        <a:p>
          <a:r>
            <a:rPr lang="en-US" dirty="0"/>
            <a:t>Assess</a:t>
          </a:r>
        </a:p>
      </dgm:t>
    </dgm:pt>
    <dgm:pt modelId="{3B74EB63-C6EE-40BB-BED9-BE3532F8A802}" type="parTrans" cxnId="{E88E2C27-AA0B-429F-B5F8-9C61F268B067}">
      <dgm:prSet/>
      <dgm:spPr/>
      <dgm:t>
        <a:bodyPr/>
        <a:lstStyle/>
        <a:p>
          <a:endParaRPr lang="en-US"/>
        </a:p>
      </dgm:t>
    </dgm:pt>
    <dgm:pt modelId="{CBE9E1F3-1281-4EC7-B40B-DAC04DF0B70F}" type="sibTrans" cxnId="{E88E2C27-AA0B-429F-B5F8-9C61F268B067}">
      <dgm:prSet/>
      <dgm:spPr/>
      <dgm:t>
        <a:bodyPr/>
        <a:lstStyle/>
        <a:p>
          <a:endParaRPr lang="en-US"/>
        </a:p>
      </dgm:t>
    </dgm:pt>
    <dgm:pt modelId="{076EA729-85F8-4175-A47B-CF462DA8D843}">
      <dgm:prSet/>
      <dgm:spPr/>
      <dgm:t>
        <a:bodyPr/>
        <a:lstStyle/>
        <a:p>
          <a:r>
            <a:rPr lang="en-US" dirty="0"/>
            <a:t>Report</a:t>
          </a:r>
        </a:p>
      </dgm:t>
    </dgm:pt>
    <dgm:pt modelId="{785993F4-2918-4DFD-81AC-13F9B5A99943}" type="parTrans" cxnId="{7119C374-20B7-4BF3-94D3-8B5D3ACA510C}">
      <dgm:prSet/>
      <dgm:spPr/>
      <dgm:t>
        <a:bodyPr/>
        <a:lstStyle/>
        <a:p>
          <a:endParaRPr lang="en-US"/>
        </a:p>
      </dgm:t>
    </dgm:pt>
    <dgm:pt modelId="{22F6490F-8489-48C6-AAB4-56BE3A6A416A}" type="sibTrans" cxnId="{7119C374-20B7-4BF3-94D3-8B5D3ACA510C}">
      <dgm:prSet/>
      <dgm:spPr/>
      <dgm:t>
        <a:bodyPr/>
        <a:lstStyle/>
        <a:p>
          <a:endParaRPr lang="en-US"/>
        </a:p>
      </dgm:t>
    </dgm:pt>
    <dgm:pt modelId="{6FDA934B-50F4-4979-A980-F292780D8340}" type="pres">
      <dgm:prSet presAssocID="{18320C0C-DC5B-493D-BE78-D280623CBF54}" presName="hierChild1" presStyleCnt="0">
        <dgm:presLayoutVars>
          <dgm:chPref val="1"/>
          <dgm:dir/>
          <dgm:animOne val="branch"/>
          <dgm:animLvl val="lvl"/>
          <dgm:resizeHandles/>
        </dgm:presLayoutVars>
      </dgm:prSet>
      <dgm:spPr/>
    </dgm:pt>
    <dgm:pt modelId="{A15C57DF-688B-421C-BCD6-553BF44916DF}" type="pres">
      <dgm:prSet presAssocID="{E1055E54-ED70-4113-B1B9-18C867F2C661}" presName="hierRoot1" presStyleCnt="0"/>
      <dgm:spPr/>
    </dgm:pt>
    <dgm:pt modelId="{DC01DBC1-1246-410B-8FF2-7E8FDED98D91}" type="pres">
      <dgm:prSet presAssocID="{E1055E54-ED70-4113-B1B9-18C867F2C661}" presName="composite" presStyleCnt="0"/>
      <dgm:spPr/>
    </dgm:pt>
    <dgm:pt modelId="{AF42D744-DE34-4987-A4D9-FA2640E71FCB}" type="pres">
      <dgm:prSet presAssocID="{E1055E54-ED70-4113-B1B9-18C867F2C661}" presName="background" presStyleLbl="node0" presStyleIdx="0" presStyleCnt="2"/>
      <dgm:spPr/>
    </dgm:pt>
    <dgm:pt modelId="{FC88BFD0-A864-484F-B309-64A750F8B5EA}" type="pres">
      <dgm:prSet presAssocID="{E1055E54-ED70-4113-B1B9-18C867F2C661}" presName="text" presStyleLbl="fgAcc0" presStyleIdx="0" presStyleCnt="2">
        <dgm:presLayoutVars>
          <dgm:chPref val="3"/>
        </dgm:presLayoutVars>
      </dgm:prSet>
      <dgm:spPr/>
    </dgm:pt>
    <dgm:pt modelId="{924924D2-C93C-4E91-B3CF-8473ACBDC7C5}" type="pres">
      <dgm:prSet presAssocID="{E1055E54-ED70-4113-B1B9-18C867F2C661}" presName="hierChild2" presStyleCnt="0"/>
      <dgm:spPr/>
    </dgm:pt>
    <dgm:pt modelId="{38844D66-9658-4C50-88EA-64A05230FD81}" type="pres">
      <dgm:prSet presAssocID="{076EA729-85F8-4175-A47B-CF462DA8D843}" presName="hierRoot1" presStyleCnt="0"/>
      <dgm:spPr/>
    </dgm:pt>
    <dgm:pt modelId="{44A843B7-34AD-43F7-9C2E-1531428B8810}" type="pres">
      <dgm:prSet presAssocID="{076EA729-85F8-4175-A47B-CF462DA8D843}" presName="composite" presStyleCnt="0"/>
      <dgm:spPr/>
    </dgm:pt>
    <dgm:pt modelId="{7A886BB7-0549-401B-8F33-F600BD7E518E}" type="pres">
      <dgm:prSet presAssocID="{076EA729-85F8-4175-A47B-CF462DA8D843}" presName="background" presStyleLbl="node0" presStyleIdx="1" presStyleCnt="2"/>
      <dgm:spPr/>
    </dgm:pt>
    <dgm:pt modelId="{A0C49967-EF8E-499C-9E10-FA4B48FFAF21}" type="pres">
      <dgm:prSet presAssocID="{076EA729-85F8-4175-A47B-CF462DA8D843}" presName="text" presStyleLbl="fgAcc0" presStyleIdx="1" presStyleCnt="2">
        <dgm:presLayoutVars>
          <dgm:chPref val="3"/>
        </dgm:presLayoutVars>
      </dgm:prSet>
      <dgm:spPr/>
    </dgm:pt>
    <dgm:pt modelId="{4972C0C3-DBB4-481D-B883-10B9501B44F5}" type="pres">
      <dgm:prSet presAssocID="{076EA729-85F8-4175-A47B-CF462DA8D843}" presName="hierChild2" presStyleCnt="0"/>
      <dgm:spPr/>
    </dgm:pt>
  </dgm:ptLst>
  <dgm:cxnLst>
    <dgm:cxn modelId="{E88E2C27-AA0B-429F-B5F8-9C61F268B067}" srcId="{18320C0C-DC5B-493D-BE78-D280623CBF54}" destId="{E1055E54-ED70-4113-B1B9-18C867F2C661}" srcOrd="0" destOrd="0" parTransId="{3B74EB63-C6EE-40BB-BED9-BE3532F8A802}" sibTransId="{CBE9E1F3-1281-4EC7-B40B-DAC04DF0B70F}"/>
    <dgm:cxn modelId="{7119C374-20B7-4BF3-94D3-8B5D3ACA510C}" srcId="{18320C0C-DC5B-493D-BE78-D280623CBF54}" destId="{076EA729-85F8-4175-A47B-CF462DA8D843}" srcOrd="1" destOrd="0" parTransId="{785993F4-2918-4DFD-81AC-13F9B5A99943}" sibTransId="{22F6490F-8489-48C6-AAB4-56BE3A6A416A}"/>
    <dgm:cxn modelId="{BD540383-DAB7-4E20-9DC0-C0C0A9885FDC}" type="presOf" srcId="{18320C0C-DC5B-493D-BE78-D280623CBF54}" destId="{6FDA934B-50F4-4979-A980-F292780D8340}" srcOrd="0" destOrd="0" presId="urn:microsoft.com/office/officeart/2005/8/layout/hierarchy1"/>
    <dgm:cxn modelId="{C3D226EB-F4E9-403F-B7DF-F4068FAE7766}" type="presOf" srcId="{076EA729-85F8-4175-A47B-CF462DA8D843}" destId="{A0C49967-EF8E-499C-9E10-FA4B48FFAF21}" srcOrd="0" destOrd="0" presId="urn:microsoft.com/office/officeart/2005/8/layout/hierarchy1"/>
    <dgm:cxn modelId="{DF7F26F8-D2D2-463B-A263-319903EBBC05}" type="presOf" srcId="{E1055E54-ED70-4113-B1B9-18C867F2C661}" destId="{FC88BFD0-A864-484F-B309-64A750F8B5EA}" srcOrd="0" destOrd="0" presId="urn:microsoft.com/office/officeart/2005/8/layout/hierarchy1"/>
    <dgm:cxn modelId="{AC18BA85-D6D5-47F4-8EAB-CB3EC0EEAF67}" type="presParOf" srcId="{6FDA934B-50F4-4979-A980-F292780D8340}" destId="{A15C57DF-688B-421C-BCD6-553BF44916DF}" srcOrd="0" destOrd="0" presId="urn:microsoft.com/office/officeart/2005/8/layout/hierarchy1"/>
    <dgm:cxn modelId="{02A8E040-4995-4C3D-BC6D-1C6D4402B1D5}" type="presParOf" srcId="{A15C57DF-688B-421C-BCD6-553BF44916DF}" destId="{DC01DBC1-1246-410B-8FF2-7E8FDED98D91}" srcOrd="0" destOrd="0" presId="urn:microsoft.com/office/officeart/2005/8/layout/hierarchy1"/>
    <dgm:cxn modelId="{A86E2BCC-3949-4970-8546-2CA1AAB265B0}" type="presParOf" srcId="{DC01DBC1-1246-410B-8FF2-7E8FDED98D91}" destId="{AF42D744-DE34-4987-A4D9-FA2640E71FCB}" srcOrd="0" destOrd="0" presId="urn:microsoft.com/office/officeart/2005/8/layout/hierarchy1"/>
    <dgm:cxn modelId="{BF86CA05-EB48-48EE-AC94-3513400616DE}" type="presParOf" srcId="{DC01DBC1-1246-410B-8FF2-7E8FDED98D91}" destId="{FC88BFD0-A864-484F-B309-64A750F8B5EA}" srcOrd="1" destOrd="0" presId="urn:microsoft.com/office/officeart/2005/8/layout/hierarchy1"/>
    <dgm:cxn modelId="{D9F651F1-D237-426A-B585-D629DAACA7C4}" type="presParOf" srcId="{A15C57DF-688B-421C-BCD6-553BF44916DF}" destId="{924924D2-C93C-4E91-B3CF-8473ACBDC7C5}" srcOrd="1" destOrd="0" presId="urn:microsoft.com/office/officeart/2005/8/layout/hierarchy1"/>
    <dgm:cxn modelId="{1FD0E70E-3140-434B-A08B-2706FB0989DE}" type="presParOf" srcId="{6FDA934B-50F4-4979-A980-F292780D8340}" destId="{38844D66-9658-4C50-88EA-64A05230FD81}" srcOrd="1" destOrd="0" presId="urn:microsoft.com/office/officeart/2005/8/layout/hierarchy1"/>
    <dgm:cxn modelId="{D9C36B5D-DA84-4090-90C2-F9F44954E2D5}" type="presParOf" srcId="{38844D66-9658-4C50-88EA-64A05230FD81}" destId="{44A843B7-34AD-43F7-9C2E-1531428B8810}" srcOrd="0" destOrd="0" presId="urn:microsoft.com/office/officeart/2005/8/layout/hierarchy1"/>
    <dgm:cxn modelId="{FE1DDD74-54A5-4CF2-BA8C-809B18855E86}" type="presParOf" srcId="{44A843B7-34AD-43F7-9C2E-1531428B8810}" destId="{7A886BB7-0549-401B-8F33-F600BD7E518E}" srcOrd="0" destOrd="0" presId="urn:microsoft.com/office/officeart/2005/8/layout/hierarchy1"/>
    <dgm:cxn modelId="{DAB0BB28-8069-44D9-9797-1A592CFEDEF8}" type="presParOf" srcId="{44A843B7-34AD-43F7-9C2E-1531428B8810}" destId="{A0C49967-EF8E-499C-9E10-FA4B48FFAF21}" srcOrd="1" destOrd="0" presId="urn:microsoft.com/office/officeart/2005/8/layout/hierarchy1"/>
    <dgm:cxn modelId="{6344D1EE-15E2-490F-8BED-CFDAC582D180}" type="presParOf" srcId="{38844D66-9658-4C50-88EA-64A05230FD81}" destId="{4972C0C3-DBB4-481D-B883-10B9501B44F5}"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8320C0C-DC5B-493D-BE78-D280623CBF54}"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E1055E54-ED70-4113-B1B9-18C867F2C661}">
      <dgm:prSet/>
      <dgm:spPr/>
      <dgm:t>
        <a:bodyPr/>
        <a:lstStyle/>
        <a:p>
          <a:r>
            <a:rPr lang="en-US" dirty="0"/>
            <a:t>Bin</a:t>
          </a:r>
        </a:p>
      </dgm:t>
    </dgm:pt>
    <dgm:pt modelId="{3B74EB63-C6EE-40BB-BED9-BE3532F8A802}" type="parTrans" cxnId="{E88E2C27-AA0B-429F-B5F8-9C61F268B067}">
      <dgm:prSet/>
      <dgm:spPr/>
      <dgm:t>
        <a:bodyPr/>
        <a:lstStyle/>
        <a:p>
          <a:endParaRPr lang="en-US"/>
        </a:p>
      </dgm:t>
    </dgm:pt>
    <dgm:pt modelId="{CBE9E1F3-1281-4EC7-B40B-DAC04DF0B70F}" type="sibTrans" cxnId="{E88E2C27-AA0B-429F-B5F8-9C61F268B067}">
      <dgm:prSet/>
      <dgm:spPr/>
      <dgm:t>
        <a:bodyPr/>
        <a:lstStyle/>
        <a:p>
          <a:endParaRPr lang="en-US"/>
        </a:p>
      </dgm:t>
    </dgm:pt>
    <dgm:pt modelId="{076EA729-85F8-4175-A47B-CF462DA8D843}">
      <dgm:prSet/>
      <dgm:spPr/>
      <dgm:t>
        <a:bodyPr/>
        <a:lstStyle/>
        <a:p>
          <a:r>
            <a:rPr lang="en-US" dirty="0"/>
            <a:t>Map</a:t>
          </a:r>
        </a:p>
      </dgm:t>
    </dgm:pt>
    <dgm:pt modelId="{785993F4-2918-4DFD-81AC-13F9B5A99943}" type="parTrans" cxnId="{7119C374-20B7-4BF3-94D3-8B5D3ACA510C}">
      <dgm:prSet/>
      <dgm:spPr/>
      <dgm:t>
        <a:bodyPr/>
        <a:lstStyle/>
        <a:p>
          <a:endParaRPr lang="en-US"/>
        </a:p>
      </dgm:t>
    </dgm:pt>
    <dgm:pt modelId="{22F6490F-8489-48C6-AAB4-56BE3A6A416A}" type="sibTrans" cxnId="{7119C374-20B7-4BF3-94D3-8B5D3ACA510C}">
      <dgm:prSet/>
      <dgm:spPr/>
      <dgm:t>
        <a:bodyPr/>
        <a:lstStyle/>
        <a:p>
          <a:endParaRPr lang="en-US"/>
        </a:p>
      </dgm:t>
    </dgm:pt>
    <dgm:pt modelId="{6FDA934B-50F4-4979-A980-F292780D8340}" type="pres">
      <dgm:prSet presAssocID="{18320C0C-DC5B-493D-BE78-D280623CBF54}" presName="hierChild1" presStyleCnt="0">
        <dgm:presLayoutVars>
          <dgm:chPref val="1"/>
          <dgm:dir/>
          <dgm:animOne val="branch"/>
          <dgm:animLvl val="lvl"/>
          <dgm:resizeHandles/>
        </dgm:presLayoutVars>
      </dgm:prSet>
      <dgm:spPr/>
    </dgm:pt>
    <dgm:pt modelId="{A15C57DF-688B-421C-BCD6-553BF44916DF}" type="pres">
      <dgm:prSet presAssocID="{E1055E54-ED70-4113-B1B9-18C867F2C661}" presName="hierRoot1" presStyleCnt="0"/>
      <dgm:spPr/>
    </dgm:pt>
    <dgm:pt modelId="{DC01DBC1-1246-410B-8FF2-7E8FDED98D91}" type="pres">
      <dgm:prSet presAssocID="{E1055E54-ED70-4113-B1B9-18C867F2C661}" presName="composite" presStyleCnt="0"/>
      <dgm:spPr/>
    </dgm:pt>
    <dgm:pt modelId="{AF42D744-DE34-4987-A4D9-FA2640E71FCB}" type="pres">
      <dgm:prSet presAssocID="{E1055E54-ED70-4113-B1B9-18C867F2C661}" presName="background" presStyleLbl="node0" presStyleIdx="0" presStyleCnt="2"/>
      <dgm:spPr/>
    </dgm:pt>
    <dgm:pt modelId="{FC88BFD0-A864-484F-B309-64A750F8B5EA}" type="pres">
      <dgm:prSet presAssocID="{E1055E54-ED70-4113-B1B9-18C867F2C661}" presName="text" presStyleLbl="fgAcc0" presStyleIdx="0" presStyleCnt="2">
        <dgm:presLayoutVars>
          <dgm:chPref val="3"/>
        </dgm:presLayoutVars>
      </dgm:prSet>
      <dgm:spPr/>
    </dgm:pt>
    <dgm:pt modelId="{924924D2-C93C-4E91-B3CF-8473ACBDC7C5}" type="pres">
      <dgm:prSet presAssocID="{E1055E54-ED70-4113-B1B9-18C867F2C661}" presName="hierChild2" presStyleCnt="0"/>
      <dgm:spPr/>
    </dgm:pt>
    <dgm:pt modelId="{38844D66-9658-4C50-88EA-64A05230FD81}" type="pres">
      <dgm:prSet presAssocID="{076EA729-85F8-4175-A47B-CF462DA8D843}" presName="hierRoot1" presStyleCnt="0"/>
      <dgm:spPr/>
    </dgm:pt>
    <dgm:pt modelId="{44A843B7-34AD-43F7-9C2E-1531428B8810}" type="pres">
      <dgm:prSet presAssocID="{076EA729-85F8-4175-A47B-CF462DA8D843}" presName="composite" presStyleCnt="0"/>
      <dgm:spPr/>
    </dgm:pt>
    <dgm:pt modelId="{7A886BB7-0549-401B-8F33-F600BD7E518E}" type="pres">
      <dgm:prSet presAssocID="{076EA729-85F8-4175-A47B-CF462DA8D843}" presName="background" presStyleLbl="node0" presStyleIdx="1" presStyleCnt="2"/>
      <dgm:spPr/>
    </dgm:pt>
    <dgm:pt modelId="{A0C49967-EF8E-499C-9E10-FA4B48FFAF21}" type="pres">
      <dgm:prSet presAssocID="{076EA729-85F8-4175-A47B-CF462DA8D843}" presName="text" presStyleLbl="fgAcc0" presStyleIdx="1" presStyleCnt="2">
        <dgm:presLayoutVars>
          <dgm:chPref val="3"/>
        </dgm:presLayoutVars>
      </dgm:prSet>
      <dgm:spPr/>
    </dgm:pt>
    <dgm:pt modelId="{4972C0C3-DBB4-481D-B883-10B9501B44F5}" type="pres">
      <dgm:prSet presAssocID="{076EA729-85F8-4175-A47B-CF462DA8D843}" presName="hierChild2" presStyleCnt="0"/>
      <dgm:spPr/>
    </dgm:pt>
  </dgm:ptLst>
  <dgm:cxnLst>
    <dgm:cxn modelId="{E88E2C27-AA0B-429F-B5F8-9C61F268B067}" srcId="{18320C0C-DC5B-493D-BE78-D280623CBF54}" destId="{E1055E54-ED70-4113-B1B9-18C867F2C661}" srcOrd="0" destOrd="0" parTransId="{3B74EB63-C6EE-40BB-BED9-BE3532F8A802}" sibTransId="{CBE9E1F3-1281-4EC7-B40B-DAC04DF0B70F}"/>
    <dgm:cxn modelId="{7119C374-20B7-4BF3-94D3-8B5D3ACA510C}" srcId="{18320C0C-DC5B-493D-BE78-D280623CBF54}" destId="{076EA729-85F8-4175-A47B-CF462DA8D843}" srcOrd="1" destOrd="0" parTransId="{785993F4-2918-4DFD-81AC-13F9B5A99943}" sibTransId="{22F6490F-8489-48C6-AAB4-56BE3A6A416A}"/>
    <dgm:cxn modelId="{BD540383-DAB7-4E20-9DC0-C0C0A9885FDC}" type="presOf" srcId="{18320C0C-DC5B-493D-BE78-D280623CBF54}" destId="{6FDA934B-50F4-4979-A980-F292780D8340}" srcOrd="0" destOrd="0" presId="urn:microsoft.com/office/officeart/2005/8/layout/hierarchy1"/>
    <dgm:cxn modelId="{C3D226EB-F4E9-403F-B7DF-F4068FAE7766}" type="presOf" srcId="{076EA729-85F8-4175-A47B-CF462DA8D843}" destId="{A0C49967-EF8E-499C-9E10-FA4B48FFAF21}" srcOrd="0" destOrd="0" presId="urn:microsoft.com/office/officeart/2005/8/layout/hierarchy1"/>
    <dgm:cxn modelId="{DF7F26F8-D2D2-463B-A263-319903EBBC05}" type="presOf" srcId="{E1055E54-ED70-4113-B1B9-18C867F2C661}" destId="{FC88BFD0-A864-484F-B309-64A750F8B5EA}" srcOrd="0" destOrd="0" presId="urn:microsoft.com/office/officeart/2005/8/layout/hierarchy1"/>
    <dgm:cxn modelId="{AC18BA85-D6D5-47F4-8EAB-CB3EC0EEAF67}" type="presParOf" srcId="{6FDA934B-50F4-4979-A980-F292780D8340}" destId="{A15C57DF-688B-421C-BCD6-553BF44916DF}" srcOrd="0" destOrd="0" presId="urn:microsoft.com/office/officeart/2005/8/layout/hierarchy1"/>
    <dgm:cxn modelId="{02A8E040-4995-4C3D-BC6D-1C6D4402B1D5}" type="presParOf" srcId="{A15C57DF-688B-421C-BCD6-553BF44916DF}" destId="{DC01DBC1-1246-410B-8FF2-7E8FDED98D91}" srcOrd="0" destOrd="0" presId="urn:microsoft.com/office/officeart/2005/8/layout/hierarchy1"/>
    <dgm:cxn modelId="{A86E2BCC-3949-4970-8546-2CA1AAB265B0}" type="presParOf" srcId="{DC01DBC1-1246-410B-8FF2-7E8FDED98D91}" destId="{AF42D744-DE34-4987-A4D9-FA2640E71FCB}" srcOrd="0" destOrd="0" presId="urn:microsoft.com/office/officeart/2005/8/layout/hierarchy1"/>
    <dgm:cxn modelId="{BF86CA05-EB48-48EE-AC94-3513400616DE}" type="presParOf" srcId="{DC01DBC1-1246-410B-8FF2-7E8FDED98D91}" destId="{FC88BFD0-A864-484F-B309-64A750F8B5EA}" srcOrd="1" destOrd="0" presId="urn:microsoft.com/office/officeart/2005/8/layout/hierarchy1"/>
    <dgm:cxn modelId="{D9F651F1-D237-426A-B585-D629DAACA7C4}" type="presParOf" srcId="{A15C57DF-688B-421C-BCD6-553BF44916DF}" destId="{924924D2-C93C-4E91-B3CF-8473ACBDC7C5}" srcOrd="1" destOrd="0" presId="urn:microsoft.com/office/officeart/2005/8/layout/hierarchy1"/>
    <dgm:cxn modelId="{1FD0E70E-3140-434B-A08B-2706FB0989DE}" type="presParOf" srcId="{6FDA934B-50F4-4979-A980-F292780D8340}" destId="{38844D66-9658-4C50-88EA-64A05230FD81}" srcOrd="1" destOrd="0" presId="urn:microsoft.com/office/officeart/2005/8/layout/hierarchy1"/>
    <dgm:cxn modelId="{D9C36B5D-DA84-4090-90C2-F9F44954E2D5}" type="presParOf" srcId="{38844D66-9658-4C50-88EA-64A05230FD81}" destId="{44A843B7-34AD-43F7-9C2E-1531428B8810}" srcOrd="0" destOrd="0" presId="urn:microsoft.com/office/officeart/2005/8/layout/hierarchy1"/>
    <dgm:cxn modelId="{FE1DDD74-54A5-4CF2-BA8C-809B18855E86}" type="presParOf" srcId="{44A843B7-34AD-43F7-9C2E-1531428B8810}" destId="{7A886BB7-0549-401B-8F33-F600BD7E518E}" srcOrd="0" destOrd="0" presId="urn:microsoft.com/office/officeart/2005/8/layout/hierarchy1"/>
    <dgm:cxn modelId="{DAB0BB28-8069-44D9-9797-1A592CFEDEF8}" type="presParOf" srcId="{44A843B7-34AD-43F7-9C2E-1531428B8810}" destId="{A0C49967-EF8E-499C-9E10-FA4B48FFAF21}" srcOrd="1" destOrd="0" presId="urn:microsoft.com/office/officeart/2005/8/layout/hierarchy1"/>
    <dgm:cxn modelId="{6344D1EE-15E2-490F-8BED-CFDAC582D180}" type="presParOf" srcId="{38844D66-9658-4C50-88EA-64A05230FD81}" destId="{4972C0C3-DBB4-481D-B883-10B9501B44F5}"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3C7AA4-7358-4024-BA43-2AC185644D51}">
      <dsp:nvSpPr>
        <dsp:cNvPr id="0" name=""/>
        <dsp:cNvSpPr/>
      </dsp:nvSpPr>
      <dsp:spPr>
        <a:xfrm>
          <a:off x="303506" y="503758"/>
          <a:ext cx="1032335" cy="921995"/>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CC41AB9-0022-46E6-9D3D-1C85B21E4947}">
      <dsp:nvSpPr>
        <dsp:cNvPr id="0" name=""/>
        <dsp:cNvSpPr/>
      </dsp:nvSpPr>
      <dsp:spPr>
        <a:xfrm>
          <a:off x="1412" y="1635599"/>
          <a:ext cx="1636523" cy="738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pPr>
          <a:r>
            <a:rPr lang="en-US" sz="2000" kern="1200" dirty="0"/>
            <a:t>SSI campus information booths</a:t>
          </a:r>
        </a:p>
      </dsp:txBody>
      <dsp:txXfrm>
        <a:off x="1412" y="1635599"/>
        <a:ext cx="1636523" cy="738353"/>
      </dsp:txXfrm>
    </dsp:sp>
    <dsp:sp modelId="{840C17E0-57DA-42FF-87D9-7566A981AA34}">
      <dsp:nvSpPr>
        <dsp:cNvPr id="0" name=""/>
        <dsp:cNvSpPr/>
      </dsp:nvSpPr>
      <dsp:spPr>
        <a:xfrm>
          <a:off x="2251088" y="480608"/>
          <a:ext cx="983001" cy="101459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A1EC352-1083-49AF-83D1-D59C09D11DA1}">
      <dsp:nvSpPr>
        <dsp:cNvPr id="0" name=""/>
        <dsp:cNvSpPr/>
      </dsp:nvSpPr>
      <dsp:spPr>
        <a:xfrm>
          <a:off x="1924327" y="1658749"/>
          <a:ext cx="1636523" cy="738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pPr>
          <a:r>
            <a:rPr lang="en-US" sz="2000" kern="1200" dirty="0"/>
            <a:t>Creating student composting</a:t>
          </a:r>
        </a:p>
      </dsp:txBody>
      <dsp:txXfrm>
        <a:off x="1924327" y="1658749"/>
        <a:ext cx="1636523" cy="738353"/>
      </dsp:txXfrm>
    </dsp:sp>
    <dsp:sp modelId="{1A4685C5-8DF6-4E94-BB28-EA46F8DF1DC2}">
      <dsp:nvSpPr>
        <dsp:cNvPr id="0" name=""/>
        <dsp:cNvSpPr/>
      </dsp:nvSpPr>
      <dsp:spPr>
        <a:xfrm>
          <a:off x="4407780" y="497971"/>
          <a:ext cx="944478" cy="94514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E0F9CA5-5E22-4FF6-88D1-B92E824750EC}">
      <dsp:nvSpPr>
        <dsp:cNvPr id="0" name=""/>
        <dsp:cNvSpPr/>
      </dsp:nvSpPr>
      <dsp:spPr>
        <a:xfrm>
          <a:off x="3847242" y="1641386"/>
          <a:ext cx="2065554" cy="738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pPr>
          <a:r>
            <a:rPr lang="en-US" sz="2000" kern="1200" dirty="0"/>
            <a:t>Holding a donation and recycling drive during move-out</a:t>
          </a:r>
        </a:p>
      </dsp:txBody>
      <dsp:txXfrm>
        <a:off x="3847242" y="1641386"/>
        <a:ext cx="2065554" cy="738353"/>
      </dsp:txXfrm>
    </dsp:sp>
    <dsp:sp modelId="{323C969C-90A7-44F7-8DC2-84375D9C7C65}">
      <dsp:nvSpPr>
        <dsp:cNvPr id="0" name=""/>
        <dsp:cNvSpPr/>
      </dsp:nvSpPr>
      <dsp:spPr>
        <a:xfrm>
          <a:off x="475448" y="2835170"/>
          <a:ext cx="999291" cy="98948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45894B6-B2DD-4D47-8B49-53B9828DBD77}">
      <dsp:nvSpPr>
        <dsp:cNvPr id="0" name=""/>
        <dsp:cNvSpPr/>
      </dsp:nvSpPr>
      <dsp:spPr>
        <a:xfrm>
          <a:off x="156832" y="4000758"/>
          <a:ext cx="1636523" cy="738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pPr>
          <a:r>
            <a:rPr lang="en-US" sz="2000" kern="1200" dirty="0"/>
            <a:t>Improving biking and walking safety</a:t>
          </a:r>
        </a:p>
      </dsp:txBody>
      <dsp:txXfrm>
        <a:off x="156832" y="4000758"/>
        <a:ext cx="1636523" cy="738353"/>
      </dsp:txXfrm>
    </dsp:sp>
    <dsp:sp modelId="{2087BEB9-E0B2-4973-A03D-E4DDD52D9C60}">
      <dsp:nvSpPr>
        <dsp:cNvPr id="0" name=""/>
        <dsp:cNvSpPr/>
      </dsp:nvSpPr>
      <dsp:spPr>
        <a:xfrm>
          <a:off x="2377563" y="2806233"/>
          <a:ext cx="1040892" cy="110523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6109E89-884A-476E-81BD-E828779806BE}">
      <dsp:nvSpPr>
        <dsp:cNvPr id="0" name=""/>
        <dsp:cNvSpPr/>
      </dsp:nvSpPr>
      <dsp:spPr>
        <a:xfrm>
          <a:off x="2079747" y="4029695"/>
          <a:ext cx="1636523" cy="738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pPr>
          <a:r>
            <a:rPr lang="en-US" sz="2000" kern="1200" dirty="0"/>
            <a:t>Information campaign (“Y We Care Week”)</a:t>
          </a:r>
        </a:p>
      </dsp:txBody>
      <dsp:txXfrm>
        <a:off x="2079747" y="4029695"/>
        <a:ext cx="1636523" cy="738353"/>
      </dsp:txXfrm>
    </dsp:sp>
    <dsp:sp modelId="{6A621C07-9063-4738-BFB9-606442FF5133}">
      <dsp:nvSpPr>
        <dsp:cNvPr id="0" name=""/>
        <dsp:cNvSpPr/>
      </dsp:nvSpPr>
      <dsp:spPr>
        <a:xfrm>
          <a:off x="4396207" y="2858320"/>
          <a:ext cx="967624" cy="896890"/>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A721F3D-3508-461D-8E9A-D2C52E09B176}">
      <dsp:nvSpPr>
        <dsp:cNvPr id="0" name=""/>
        <dsp:cNvSpPr/>
      </dsp:nvSpPr>
      <dsp:spPr>
        <a:xfrm>
          <a:off x="4002662" y="3977609"/>
          <a:ext cx="1754713" cy="738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pPr>
          <a:r>
            <a:rPr lang="en-US" sz="2400" kern="1200" dirty="0"/>
            <a:t>Creating a campus garden</a:t>
          </a:r>
        </a:p>
      </dsp:txBody>
      <dsp:txXfrm>
        <a:off x="4002662" y="3977609"/>
        <a:ext cx="1754713" cy="7383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3C7AA4-7358-4024-BA43-2AC185644D51}">
      <dsp:nvSpPr>
        <dsp:cNvPr id="0" name=""/>
        <dsp:cNvSpPr/>
      </dsp:nvSpPr>
      <dsp:spPr>
        <a:xfrm>
          <a:off x="254601" y="656615"/>
          <a:ext cx="867117" cy="774436"/>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CC41AB9-0022-46E6-9D3D-1C85B21E4947}">
      <dsp:nvSpPr>
        <dsp:cNvPr id="0" name=""/>
        <dsp:cNvSpPr/>
      </dsp:nvSpPr>
      <dsp:spPr>
        <a:xfrm>
          <a:off x="854" y="1598674"/>
          <a:ext cx="1374609" cy="6201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pPr>
          <a:r>
            <a:rPr lang="en-US" sz="2000" kern="1200" dirty="0"/>
            <a:t>SSI campus information booths</a:t>
          </a:r>
        </a:p>
      </dsp:txBody>
      <dsp:txXfrm>
        <a:off x="854" y="1598674"/>
        <a:ext cx="1374609" cy="620185"/>
      </dsp:txXfrm>
    </dsp:sp>
    <dsp:sp modelId="{840C17E0-57DA-42FF-87D9-7566A981AA34}">
      <dsp:nvSpPr>
        <dsp:cNvPr id="0" name=""/>
        <dsp:cNvSpPr/>
      </dsp:nvSpPr>
      <dsp:spPr>
        <a:xfrm>
          <a:off x="1890486" y="637170"/>
          <a:ext cx="825679" cy="85221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A1EC352-1083-49AF-83D1-D59C09D11DA1}">
      <dsp:nvSpPr>
        <dsp:cNvPr id="0" name=""/>
        <dsp:cNvSpPr/>
      </dsp:nvSpPr>
      <dsp:spPr>
        <a:xfrm>
          <a:off x="1616021" y="1618119"/>
          <a:ext cx="1374609" cy="6201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pPr>
          <a:r>
            <a:rPr lang="en-US" sz="2000" kern="1200" dirty="0"/>
            <a:t>Creating student composting</a:t>
          </a:r>
        </a:p>
      </dsp:txBody>
      <dsp:txXfrm>
        <a:off x="1616021" y="1618119"/>
        <a:ext cx="1374609" cy="620185"/>
      </dsp:txXfrm>
    </dsp:sp>
    <dsp:sp modelId="{1A4685C5-8DF6-4E94-BB28-EA46F8DF1DC2}">
      <dsp:nvSpPr>
        <dsp:cNvPr id="0" name=""/>
        <dsp:cNvSpPr/>
      </dsp:nvSpPr>
      <dsp:spPr>
        <a:xfrm>
          <a:off x="3653537" y="615463"/>
          <a:ext cx="793321" cy="79387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E0F9CA5-5E22-4FF6-88D1-B92E824750EC}">
      <dsp:nvSpPr>
        <dsp:cNvPr id="0" name=""/>
        <dsp:cNvSpPr/>
      </dsp:nvSpPr>
      <dsp:spPr>
        <a:xfrm>
          <a:off x="3231187" y="1603534"/>
          <a:ext cx="1734976" cy="6201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pPr>
          <a:r>
            <a:rPr lang="en-US" sz="2000" kern="1200" dirty="0"/>
            <a:t>Holding a donation and recycling drive during move-out</a:t>
          </a:r>
        </a:p>
      </dsp:txBody>
      <dsp:txXfrm>
        <a:off x="3231187" y="1603534"/>
        <a:ext cx="1734976" cy="620185"/>
      </dsp:txXfrm>
    </dsp:sp>
    <dsp:sp modelId="{323C969C-90A7-44F7-8DC2-84375D9C7C65}">
      <dsp:nvSpPr>
        <dsp:cNvPr id="0" name=""/>
        <dsp:cNvSpPr/>
      </dsp:nvSpPr>
      <dsp:spPr>
        <a:xfrm>
          <a:off x="399025" y="2606261"/>
          <a:ext cx="839361" cy="83112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45894B6-B2DD-4D47-8B49-53B9828DBD77}">
      <dsp:nvSpPr>
        <dsp:cNvPr id="0" name=""/>
        <dsp:cNvSpPr/>
      </dsp:nvSpPr>
      <dsp:spPr>
        <a:xfrm>
          <a:off x="131401" y="3576666"/>
          <a:ext cx="1374609" cy="6201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pPr>
          <a:r>
            <a:rPr lang="en-US" sz="2000" kern="1200" dirty="0"/>
            <a:t>Improving biking and walking safety</a:t>
          </a:r>
        </a:p>
      </dsp:txBody>
      <dsp:txXfrm>
        <a:off x="131401" y="3576666"/>
        <a:ext cx="1374609" cy="620185"/>
      </dsp:txXfrm>
    </dsp:sp>
    <dsp:sp modelId="{2087BEB9-E0B2-4973-A03D-E4DDD52D9C60}">
      <dsp:nvSpPr>
        <dsp:cNvPr id="0" name=""/>
        <dsp:cNvSpPr/>
      </dsp:nvSpPr>
      <dsp:spPr>
        <a:xfrm>
          <a:off x="1996719" y="2581956"/>
          <a:ext cx="874305" cy="92835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6109E89-884A-476E-81BD-E828779806BE}">
      <dsp:nvSpPr>
        <dsp:cNvPr id="0" name=""/>
        <dsp:cNvSpPr/>
      </dsp:nvSpPr>
      <dsp:spPr>
        <a:xfrm>
          <a:off x="1746567" y="3600972"/>
          <a:ext cx="1374609" cy="6201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pPr>
          <a:r>
            <a:rPr lang="en-US" sz="2000" kern="1200" dirty="0"/>
            <a:t>Information campaign (“Y We Care Week”)</a:t>
          </a:r>
        </a:p>
      </dsp:txBody>
      <dsp:txXfrm>
        <a:off x="1746567" y="3600972"/>
        <a:ext cx="1374609" cy="620185"/>
      </dsp:txXfrm>
    </dsp:sp>
    <dsp:sp modelId="{6A621C07-9063-4738-BFB9-606442FF5133}">
      <dsp:nvSpPr>
        <dsp:cNvPr id="0" name=""/>
        <dsp:cNvSpPr/>
      </dsp:nvSpPr>
      <dsp:spPr>
        <a:xfrm>
          <a:off x="3692293" y="2625706"/>
          <a:ext cx="812763" cy="753349"/>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A721F3D-3508-461D-8E9A-D2C52E09B176}">
      <dsp:nvSpPr>
        <dsp:cNvPr id="0" name=""/>
        <dsp:cNvSpPr/>
      </dsp:nvSpPr>
      <dsp:spPr>
        <a:xfrm>
          <a:off x="3361733" y="3557221"/>
          <a:ext cx="1473883" cy="6201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pPr>
          <a:r>
            <a:rPr lang="en-US" sz="2400" kern="1200" dirty="0"/>
            <a:t>Creating a campus garden</a:t>
          </a:r>
        </a:p>
      </dsp:txBody>
      <dsp:txXfrm>
        <a:off x="3361733" y="3557221"/>
        <a:ext cx="1473883" cy="62018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42D744-DE34-4987-A4D9-FA2640E71FCB}">
      <dsp:nvSpPr>
        <dsp:cNvPr id="0" name=""/>
        <dsp:cNvSpPr/>
      </dsp:nvSpPr>
      <dsp:spPr>
        <a:xfrm>
          <a:off x="2812" y="693784"/>
          <a:ext cx="2008375" cy="127531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C88BFD0-A864-484F-B309-64A750F8B5EA}">
      <dsp:nvSpPr>
        <dsp:cNvPr id="0" name=""/>
        <dsp:cNvSpPr/>
      </dsp:nvSpPr>
      <dsp:spPr>
        <a:xfrm>
          <a:off x="225965" y="905779"/>
          <a:ext cx="2008375" cy="127531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US" sz="4600" kern="1200" dirty="0"/>
            <a:t>Assess</a:t>
          </a:r>
        </a:p>
      </dsp:txBody>
      <dsp:txXfrm>
        <a:off x="263318" y="943132"/>
        <a:ext cx="1933669" cy="1200612"/>
      </dsp:txXfrm>
    </dsp:sp>
    <dsp:sp modelId="{7A886BB7-0549-401B-8F33-F600BD7E518E}">
      <dsp:nvSpPr>
        <dsp:cNvPr id="0" name=""/>
        <dsp:cNvSpPr/>
      </dsp:nvSpPr>
      <dsp:spPr>
        <a:xfrm>
          <a:off x="2457493" y="693784"/>
          <a:ext cx="2008375" cy="127531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0C49967-EF8E-499C-9E10-FA4B48FFAF21}">
      <dsp:nvSpPr>
        <dsp:cNvPr id="0" name=""/>
        <dsp:cNvSpPr/>
      </dsp:nvSpPr>
      <dsp:spPr>
        <a:xfrm>
          <a:off x="2680646" y="905779"/>
          <a:ext cx="2008375" cy="127531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US" sz="4600" kern="1200"/>
            <a:t>Report</a:t>
          </a:r>
        </a:p>
      </dsp:txBody>
      <dsp:txXfrm>
        <a:off x="2717999" y="943132"/>
        <a:ext cx="1933669" cy="1200612"/>
      </dsp:txXfrm>
    </dsp:sp>
    <dsp:sp modelId="{6885346C-57C5-4CC8-A5F2-1542A5D76398}">
      <dsp:nvSpPr>
        <dsp:cNvPr id="0" name=""/>
        <dsp:cNvSpPr/>
      </dsp:nvSpPr>
      <dsp:spPr>
        <a:xfrm>
          <a:off x="4912174" y="693784"/>
          <a:ext cx="2008375" cy="127531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270EC2-1C3D-4DE3-AD35-ABD95B915D8D}">
      <dsp:nvSpPr>
        <dsp:cNvPr id="0" name=""/>
        <dsp:cNvSpPr/>
      </dsp:nvSpPr>
      <dsp:spPr>
        <a:xfrm>
          <a:off x="5135327" y="905779"/>
          <a:ext cx="2008375" cy="127531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US" sz="4600" kern="1200"/>
            <a:t>Bin</a:t>
          </a:r>
        </a:p>
      </dsp:txBody>
      <dsp:txXfrm>
        <a:off x="5172680" y="943132"/>
        <a:ext cx="1933669" cy="1200612"/>
      </dsp:txXfrm>
    </dsp:sp>
    <dsp:sp modelId="{39B4E88B-FFA0-4DAE-A1D6-DC2B2DA7E9EE}">
      <dsp:nvSpPr>
        <dsp:cNvPr id="0" name=""/>
        <dsp:cNvSpPr/>
      </dsp:nvSpPr>
      <dsp:spPr>
        <a:xfrm>
          <a:off x="7366855" y="693784"/>
          <a:ext cx="2008375" cy="127531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19A907D-5595-47E5-B956-B2451FB65337}">
      <dsp:nvSpPr>
        <dsp:cNvPr id="0" name=""/>
        <dsp:cNvSpPr/>
      </dsp:nvSpPr>
      <dsp:spPr>
        <a:xfrm>
          <a:off x="7590008" y="905779"/>
          <a:ext cx="2008375" cy="127531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US" sz="4600" kern="1200"/>
            <a:t>Map</a:t>
          </a:r>
        </a:p>
      </dsp:txBody>
      <dsp:txXfrm>
        <a:off x="7627361" y="943132"/>
        <a:ext cx="1933669" cy="12006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42D744-DE34-4987-A4D9-FA2640E71FCB}">
      <dsp:nvSpPr>
        <dsp:cNvPr id="0" name=""/>
        <dsp:cNvSpPr/>
      </dsp:nvSpPr>
      <dsp:spPr>
        <a:xfrm>
          <a:off x="290614" y="174"/>
          <a:ext cx="2081433" cy="132171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C88BFD0-A864-484F-B309-64A750F8B5EA}">
      <dsp:nvSpPr>
        <dsp:cNvPr id="0" name=""/>
        <dsp:cNvSpPr/>
      </dsp:nvSpPr>
      <dsp:spPr>
        <a:xfrm>
          <a:off x="521885" y="219881"/>
          <a:ext cx="2081433" cy="1321710"/>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en-US" sz="4700" kern="1200" dirty="0"/>
            <a:t>Assess</a:t>
          </a:r>
        </a:p>
      </dsp:txBody>
      <dsp:txXfrm>
        <a:off x="560597" y="258593"/>
        <a:ext cx="2004009" cy="1244286"/>
      </dsp:txXfrm>
    </dsp:sp>
    <dsp:sp modelId="{7A886BB7-0549-401B-8F33-F600BD7E518E}">
      <dsp:nvSpPr>
        <dsp:cNvPr id="0" name=""/>
        <dsp:cNvSpPr/>
      </dsp:nvSpPr>
      <dsp:spPr>
        <a:xfrm>
          <a:off x="2834589" y="174"/>
          <a:ext cx="2081433" cy="132171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0C49967-EF8E-499C-9E10-FA4B48FFAF21}">
      <dsp:nvSpPr>
        <dsp:cNvPr id="0" name=""/>
        <dsp:cNvSpPr/>
      </dsp:nvSpPr>
      <dsp:spPr>
        <a:xfrm>
          <a:off x="3065859" y="219881"/>
          <a:ext cx="2081433" cy="1321710"/>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en-US" sz="4700" kern="1200" dirty="0"/>
            <a:t>Report</a:t>
          </a:r>
        </a:p>
      </dsp:txBody>
      <dsp:txXfrm>
        <a:off x="3104571" y="258593"/>
        <a:ext cx="2004009" cy="124428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42D744-DE34-4987-A4D9-FA2640E71FCB}">
      <dsp:nvSpPr>
        <dsp:cNvPr id="0" name=""/>
        <dsp:cNvSpPr/>
      </dsp:nvSpPr>
      <dsp:spPr>
        <a:xfrm>
          <a:off x="290614" y="174"/>
          <a:ext cx="2081433" cy="132171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C88BFD0-A864-484F-B309-64A750F8B5EA}">
      <dsp:nvSpPr>
        <dsp:cNvPr id="0" name=""/>
        <dsp:cNvSpPr/>
      </dsp:nvSpPr>
      <dsp:spPr>
        <a:xfrm>
          <a:off x="521885" y="219881"/>
          <a:ext cx="2081433" cy="1321710"/>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n-US" sz="6000" kern="1200" dirty="0"/>
            <a:t>Bin</a:t>
          </a:r>
        </a:p>
      </dsp:txBody>
      <dsp:txXfrm>
        <a:off x="560597" y="258593"/>
        <a:ext cx="2004009" cy="1244286"/>
      </dsp:txXfrm>
    </dsp:sp>
    <dsp:sp modelId="{7A886BB7-0549-401B-8F33-F600BD7E518E}">
      <dsp:nvSpPr>
        <dsp:cNvPr id="0" name=""/>
        <dsp:cNvSpPr/>
      </dsp:nvSpPr>
      <dsp:spPr>
        <a:xfrm>
          <a:off x="2834589" y="174"/>
          <a:ext cx="2081433" cy="132171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0C49967-EF8E-499C-9E10-FA4B48FFAF21}">
      <dsp:nvSpPr>
        <dsp:cNvPr id="0" name=""/>
        <dsp:cNvSpPr/>
      </dsp:nvSpPr>
      <dsp:spPr>
        <a:xfrm>
          <a:off x="3065859" y="219881"/>
          <a:ext cx="2081433" cy="1321710"/>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n-US" sz="6000" kern="1200" dirty="0"/>
            <a:t>Map</a:t>
          </a:r>
        </a:p>
      </dsp:txBody>
      <dsp:txXfrm>
        <a:off x="3104571" y="258593"/>
        <a:ext cx="2004009" cy="1244286"/>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2E2155-0747-4C1F-A567-EBF52E47B947}" type="datetimeFigureOut">
              <a:rPr lang="en-US" smtClean="0"/>
              <a:t>2/19/2020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852CE5-7D66-4DA0-B929-1192846EE8F9}" type="slidenum">
              <a:rPr lang="en-US" smtClean="0"/>
              <a:t>‹#›</a:t>
            </a:fld>
            <a:endParaRPr lang="en-US"/>
          </a:p>
        </p:txBody>
      </p:sp>
    </p:spTree>
    <p:extLst>
      <p:ext uri="{BB962C8B-B14F-4D97-AF65-F5344CB8AC3E}">
        <p14:creationId xmlns:p14="http://schemas.microsoft.com/office/powerpoint/2010/main" val="2987744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everyone! I’m really excited to be here today and to be presenting to you all on something that myself and a group of students have been working hard on for the past year which is </a:t>
            </a:r>
            <a:r>
              <a:rPr lang="en-US" b="1" dirty="0"/>
              <a:t>SSI </a:t>
            </a:r>
            <a:r>
              <a:rPr lang="en-US" dirty="0"/>
              <a:t>– the BYU Student Sustainability initiative.</a:t>
            </a:r>
          </a:p>
          <a:p>
            <a:r>
              <a:rPr lang="en-US" dirty="0"/>
              <a:t>Just to start I figured I would tell just a little bit about myself:</a:t>
            </a:r>
          </a:p>
          <a:p>
            <a:r>
              <a:rPr lang="en-US" dirty="0"/>
              <a:t>My name is Tessa Meredith and I am a </a:t>
            </a:r>
            <a:r>
              <a:rPr lang="en-US" b="1" dirty="0"/>
              <a:t>student</a:t>
            </a:r>
            <a:r>
              <a:rPr lang="en-US" dirty="0"/>
              <a:t> here at BYU. </a:t>
            </a:r>
          </a:p>
          <a:p>
            <a:r>
              <a:rPr lang="en-US" dirty="0"/>
              <a:t>I’m </a:t>
            </a:r>
            <a:r>
              <a:rPr lang="en-US" b="1" dirty="0"/>
              <a:t>studying</a:t>
            </a:r>
            <a:r>
              <a:rPr lang="en-US" dirty="0"/>
              <a:t> Experience Design and Management and am minoring in Environmental Science. </a:t>
            </a:r>
          </a:p>
          <a:p>
            <a:r>
              <a:rPr lang="en-US" dirty="0"/>
              <a:t>And I have been involved with helping </a:t>
            </a:r>
            <a:r>
              <a:rPr lang="en-US" b="1" dirty="0"/>
              <a:t>develop SSI</a:t>
            </a:r>
            <a:r>
              <a:rPr lang="en-US" dirty="0"/>
              <a:t> for about a year and currently am the </a:t>
            </a:r>
            <a:r>
              <a:rPr lang="en-US" b="1" dirty="0"/>
              <a:t>project lead</a:t>
            </a:r>
            <a:r>
              <a:rPr lang="en-US" dirty="0"/>
              <a:t> for our recycling project. </a:t>
            </a:r>
          </a:p>
        </p:txBody>
      </p:sp>
      <p:sp>
        <p:nvSpPr>
          <p:cNvPr id="4" name="Slide Number Placeholder 3"/>
          <p:cNvSpPr>
            <a:spLocks noGrp="1"/>
          </p:cNvSpPr>
          <p:nvPr>
            <p:ph type="sldNum" sz="quarter" idx="5"/>
          </p:nvPr>
        </p:nvSpPr>
        <p:spPr/>
        <p:txBody>
          <a:bodyPr/>
          <a:lstStyle/>
          <a:p>
            <a:fld id="{70852CE5-7D66-4DA0-B929-1192846EE8F9}" type="slidenum">
              <a:rPr lang="en-US" smtClean="0"/>
              <a:t>1</a:t>
            </a:fld>
            <a:endParaRPr lang="en-US"/>
          </a:p>
        </p:txBody>
      </p:sp>
    </p:spTree>
    <p:extLst>
      <p:ext uri="{BB962C8B-B14F-4D97-AF65-F5344CB8AC3E}">
        <p14:creationId xmlns:p14="http://schemas.microsoft.com/office/powerpoint/2010/main" val="38772848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last 2 weeks we have also decided to start a weekly SSI Newsletter. </a:t>
            </a:r>
          </a:p>
          <a:p>
            <a:r>
              <a:rPr lang="en-US" dirty="0"/>
              <a:t>This newsletter is a way of helping us reach our goal by: </a:t>
            </a:r>
          </a:p>
          <a:p>
            <a:pPr marL="171450" indent="-171450">
              <a:buFontTx/>
              <a:buChar char="-"/>
            </a:pPr>
            <a:r>
              <a:rPr lang="en-US" dirty="0"/>
              <a:t>Continues to…</a:t>
            </a:r>
          </a:p>
          <a:p>
            <a:pPr marL="171450" indent="-171450">
              <a:buFontTx/>
              <a:buChar char="-"/>
            </a:pPr>
            <a:r>
              <a:rPr lang="en-US" dirty="0"/>
              <a:t>Provides… which differs from our Instagram and helps us reach different audiences </a:t>
            </a:r>
          </a:p>
          <a:p>
            <a:pPr marL="171450" indent="-171450">
              <a:buFontTx/>
              <a:buChar char="-"/>
            </a:pPr>
            <a:r>
              <a:rPr lang="en-US" dirty="0"/>
              <a:t>Continues to…</a:t>
            </a:r>
          </a:p>
          <a:p>
            <a:pPr marL="171450" indent="-171450">
              <a:buFontTx/>
              <a:buChar char="-"/>
            </a:pPr>
            <a:r>
              <a:rPr lang="en-US" dirty="0"/>
              <a:t>Educates…. The two newsletters we have sent our have discussed more sustainable diets and the cost of dirty air related to here in </a:t>
            </a:r>
            <a:r>
              <a:rPr lang="en-US" dirty="0" err="1"/>
              <a:t>provo</a:t>
            </a:r>
            <a:r>
              <a:rPr lang="en-US" dirty="0"/>
              <a:t> and at BYU </a:t>
            </a:r>
          </a:p>
          <a:p>
            <a:pPr marL="171450" indent="-171450">
              <a:buFontTx/>
              <a:buChar char="-"/>
            </a:pPr>
            <a:endParaRPr lang="en-US" dirty="0"/>
          </a:p>
          <a:p>
            <a:pPr marL="0" indent="0">
              <a:buFontTx/>
              <a:buNone/>
            </a:pPr>
            <a:r>
              <a:rPr lang="en-US" dirty="0"/>
              <a:t>Currently the newsletter is being sent out to 96 people who have signed up for it </a:t>
            </a:r>
          </a:p>
        </p:txBody>
      </p:sp>
      <p:sp>
        <p:nvSpPr>
          <p:cNvPr id="4" name="Slide Number Placeholder 3"/>
          <p:cNvSpPr>
            <a:spLocks noGrp="1"/>
          </p:cNvSpPr>
          <p:nvPr>
            <p:ph type="sldNum" sz="quarter" idx="5"/>
          </p:nvPr>
        </p:nvSpPr>
        <p:spPr/>
        <p:txBody>
          <a:bodyPr/>
          <a:lstStyle/>
          <a:p>
            <a:fld id="{70852CE5-7D66-4DA0-B929-1192846EE8F9}" type="slidenum">
              <a:rPr lang="en-US" smtClean="0"/>
              <a:t>10</a:t>
            </a:fld>
            <a:endParaRPr lang="en-US"/>
          </a:p>
        </p:txBody>
      </p:sp>
    </p:spTree>
    <p:extLst>
      <p:ext uri="{BB962C8B-B14F-4D97-AF65-F5344CB8AC3E}">
        <p14:creationId xmlns:p14="http://schemas.microsoft.com/office/powerpoint/2010/main" val="557428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Other project ideas we have had and that we are in development of carrying out have been…</a:t>
            </a:r>
          </a:p>
          <a:p>
            <a:pPr marL="0" indent="0">
              <a:buFontTx/>
              <a:buNone/>
            </a:pPr>
            <a:endParaRPr lang="en-US" dirty="0"/>
          </a:p>
          <a:p>
            <a:pPr marL="0" indent="0">
              <a:buFontTx/>
              <a:buNone/>
            </a:pPr>
            <a:r>
              <a:rPr lang="en-US" dirty="0"/>
              <a:t>These projects are all important in their own way and have many positive outcomes that we hope will come with them</a:t>
            </a:r>
          </a:p>
        </p:txBody>
      </p:sp>
      <p:sp>
        <p:nvSpPr>
          <p:cNvPr id="4" name="Slide Number Placeholder 3"/>
          <p:cNvSpPr>
            <a:spLocks noGrp="1"/>
          </p:cNvSpPr>
          <p:nvPr>
            <p:ph type="sldNum" sz="quarter" idx="5"/>
          </p:nvPr>
        </p:nvSpPr>
        <p:spPr/>
        <p:txBody>
          <a:bodyPr/>
          <a:lstStyle/>
          <a:p>
            <a:fld id="{70852CE5-7D66-4DA0-B929-1192846EE8F9}" type="slidenum">
              <a:rPr lang="en-US" smtClean="0"/>
              <a:t>11</a:t>
            </a:fld>
            <a:endParaRPr lang="en-US"/>
          </a:p>
        </p:txBody>
      </p:sp>
    </p:spTree>
    <p:extLst>
      <p:ext uri="{BB962C8B-B14F-4D97-AF65-F5344CB8AC3E}">
        <p14:creationId xmlns:p14="http://schemas.microsoft.com/office/powerpoint/2010/main" val="42426520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sym typeface="Wingdings" panose="05000000000000000000" pitchFamily="2" charset="2"/>
              </a:rPr>
              <a:t>But all of these projects as a whole we hope will be able to contribute to our main goal of establishing this university sanctioned sustainability committee. </a:t>
            </a:r>
          </a:p>
          <a:p>
            <a:pPr marL="0" indent="0">
              <a:buFontTx/>
              <a:buNone/>
            </a:pPr>
            <a:endParaRPr lang="en-US" dirty="0">
              <a:sym typeface="Wingdings" panose="05000000000000000000" pitchFamily="2" charset="2"/>
            </a:endParaRPr>
          </a:p>
          <a:p>
            <a:pPr marL="0" indent="0">
              <a:buFontTx/>
              <a:buNone/>
            </a:pPr>
            <a:r>
              <a:rPr lang="en-US" dirty="0">
                <a:sym typeface="Wingdings" panose="05000000000000000000" pitchFamily="2" charset="2"/>
              </a:rPr>
              <a:t>Now specifically, I want to take a little bit more of your time to be able to talk about one more project myself and many others have been working on.</a:t>
            </a:r>
            <a:endParaRPr lang="en-US" dirty="0"/>
          </a:p>
        </p:txBody>
      </p:sp>
      <p:sp>
        <p:nvSpPr>
          <p:cNvPr id="4" name="Slide Number Placeholder 3"/>
          <p:cNvSpPr>
            <a:spLocks noGrp="1"/>
          </p:cNvSpPr>
          <p:nvPr>
            <p:ph type="sldNum" sz="quarter" idx="5"/>
          </p:nvPr>
        </p:nvSpPr>
        <p:spPr/>
        <p:txBody>
          <a:bodyPr/>
          <a:lstStyle/>
          <a:p>
            <a:fld id="{70852CE5-7D66-4DA0-B929-1192846EE8F9}" type="slidenum">
              <a:rPr lang="en-US" smtClean="0"/>
              <a:t>12</a:t>
            </a:fld>
            <a:endParaRPr lang="en-US"/>
          </a:p>
        </p:txBody>
      </p:sp>
    </p:spTree>
    <p:extLst>
      <p:ext uri="{BB962C8B-B14F-4D97-AF65-F5344CB8AC3E}">
        <p14:creationId xmlns:p14="http://schemas.microsoft.com/office/powerpoint/2010/main" val="5325878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that project is Tour de Bins – our SSI recycling project.</a:t>
            </a:r>
          </a:p>
          <a:p>
            <a:r>
              <a:rPr lang="en-US" dirty="0"/>
              <a:t>Tour de bins started as we recognized inconsistencies in recycling across campus, intending to improve the efficiency and consistency of campus recycling – in order to divert unnecessary trash to the landfills and have more accessibility to recycling available to BYU students.</a:t>
            </a:r>
          </a:p>
          <a:p>
            <a:r>
              <a:rPr lang="en-US" dirty="0"/>
              <a:t>We dubbed our recycling project as “Tour de Bins” as we have been touring our way from one campus building to another, assessing their recycling needs. </a:t>
            </a:r>
          </a:p>
        </p:txBody>
      </p:sp>
      <p:sp>
        <p:nvSpPr>
          <p:cNvPr id="4" name="Slide Number Placeholder 3"/>
          <p:cNvSpPr>
            <a:spLocks noGrp="1"/>
          </p:cNvSpPr>
          <p:nvPr>
            <p:ph type="sldNum" sz="quarter" idx="5"/>
          </p:nvPr>
        </p:nvSpPr>
        <p:spPr/>
        <p:txBody>
          <a:bodyPr/>
          <a:lstStyle/>
          <a:p>
            <a:fld id="{70852CE5-7D66-4DA0-B929-1192846EE8F9}" type="slidenum">
              <a:rPr lang="en-US" smtClean="0"/>
              <a:t>13</a:t>
            </a:fld>
            <a:endParaRPr lang="en-US"/>
          </a:p>
        </p:txBody>
      </p:sp>
    </p:spTree>
    <p:extLst>
      <p:ext uri="{BB962C8B-B14F-4D97-AF65-F5344CB8AC3E}">
        <p14:creationId xmlns:p14="http://schemas.microsoft.com/office/powerpoint/2010/main" val="6498294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way we have been carrying out this recycling project has been through a four step process of assessing, reporting, binning, and mapping.</a:t>
            </a:r>
          </a:p>
        </p:txBody>
      </p:sp>
      <p:sp>
        <p:nvSpPr>
          <p:cNvPr id="4" name="Slide Number Placeholder 3"/>
          <p:cNvSpPr>
            <a:spLocks noGrp="1"/>
          </p:cNvSpPr>
          <p:nvPr>
            <p:ph type="sldNum" sz="quarter" idx="5"/>
          </p:nvPr>
        </p:nvSpPr>
        <p:spPr/>
        <p:txBody>
          <a:bodyPr/>
          <a:lstStyle/>
          <a:p>
            <a:fld id="{70852CE5-7D66-4DA0-B929-1192846EE8F9}" type="slidenum">
              <a:rPr lang="en-US" smtClean="0"/>
              <a:t>14</a:t>
            </a:fld>
            <a:endParaRPr lang="en-US"/>
          </a:p>
        </p:txBody>
      </p:sp>
    </p:spTree>
    <p:extLst>
      <p:ext uri="{BB962C8B-B14F-4D97-AF65-F5344CB8AC3E}">
        <p14:creationId xmlns:p14="http://schemas.microsoft.com/office/powerpoint/2010/main" val="39105932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step – the assessment – is when we go into a building for the first time wearing our “recycling glasses”. We have printed out maps of each floor of the building and as encounter what we call “recycling stations” we begin out assessment. We mark on our map: where the bins, or this recycling station is located, which bins are available already, and which changes need to be made. We note potential changes when the recycling station is missing one of our paper, newspaper, plastic, or aluminum bins, if there are duplicates of the same bin, or if we feel the station could be relocated to a more highly trafficked area. </a:t>
            </a:r>
          </a:p>
          <a:p>
            <a:endParaRPr lang="en-US" dirty="0"/>
          </a:p>
          <a:p>
            <a:r>
              <a:rPr lang="en-US" dirty="0"/>
              <a:t>Once we have noted the changes we feel are necessary. We report our numbers to BYU recycling who provide us with the bins necessary and we contact building </a:t>
            </a:r>
            <a:r>
              <a:rPr lang="en-US" dirty="0" err="1"/>
              <a:t>maintenacne</a:t>
            </a:r>
            <a:r>
              <a:rPr lang="en-US" dirty="0"/>
              <a:t> to approve of any big changes we may be making.</a:t>
            </a:r>
          </a:p>
          <a:p>
            <a:endParaRPr lang="en-US" dirty="0"/>
          </a:p>
        </p:txBody>
      </p:sp>
      <p:sp>
        <p:nvSpPr>
          <p:cNvPr id="4" name="Slide Number Placeholder 3"/>
          <p:cNvSpPr>
            <a:spLocks noGrp="1"/>
          </p:cNvSpPr>
          <p:nvPr>
            <p:ph type="sldNum" sz="quarter" idx="5"/>
          </p:nvPr>
        </p:nvSpPr>
        <p:spPr/>
        <p:txBody>
          <a:bodyPr/>
          <a:lstStyle/>
          <a:p>
            <a:fld id="{70852CE5-7D66-4DA0-B929-1192846EE8F9}" type="slidenum">
              <a:rPr lang="en-US" smtClean="0"/>
              <a:t>15</a:t>
            </a:fld>
            <a:endParaRPr lang="en-US"/>
          </a:p>
        </p:txBody>
      </p:sp>
    </p:spTree>
    <p:extLst>
      <p:ext uri="{BB962C8B-B14F-4D97-AF65-F5344CB8AC3E}">
        <p14:creationId xmlns:p14="http://schemas.microsoft.com/office/powerpoint/2010/main" val="22803066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 student volunteers we then are able to bin a building by following our assessment maps to tell us where and what changes need to be made, and then physically adding or removing bins from that station as necessary. </a:t>
            </a:r>
          </a:p>
          <a:p>
            <a:endParaRPr lang="en-US" dirty="0"/>
          </a:p>
          <a:p>
            <a:r>
              <a:rPr lang="en-US" dirty="0"/>
              <a:t>Finally mapping is done by making a digital map showing where the recycling stations are, and what can be found at each station</a:t>
            </a:r>
          </a:p>
          <a:p>
            <a:endParaRPr lang="en-US" dirty="0"/>
          </a:p>
        </p:txBody>
      </p:sp>
      <p:sp>
        <p:nvSpPr>
          <p:cNvPr id="4" name="Slide Number Placeholder 3"/>
          <p:cNvSpPr>
            <a:spLocks noGrp="1"/>
          </p:cNvSpPr>
          <p:nvPr>
            <p:ph type="sldNum" sz="quarter" idx="5"/>
          </p:nvPr>
        </p:nvSpPr>
        <p:spPr/>
        <p:txBody>
          <a:bodyPr/>
          <a:lstStyle/>
          <a:p>
            <a:fld id="{70852CE5-7D66-4DA0-B929-1192846EE8F9}" type="slidenum">
              <a:rPr lang="en-US" smtClean="0"/>
              <a:t>16</a:t>
            </a:fld>
            <a:endParaRPr lang="en-US"/>
          </a:p>
        </p:txBody>
      </p:sp>
    </p:spTree>
    <p:extLst>
      <p:ext uri="{BB962C8B-B14F-4D97-AF65-F5344CB8AC3E}">
        <p14:creationId xmlns:p14="http://schemas.microsoft.com/office/powerpoint/2010/main" val="37834292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This is an example of the library third floor that I made </a:t>
            </a:r>
          </a:p>
        </p:txBody>
      </p:sp>
      <p:sp>
        <p:nvSpPr>
          <p:cNvPr id="4" name="Slide Number Placeholder 3"/>
          <p:cNvSpPr>
            <a:spLocks noGrp="1"/>
          </p:cNvSpPr>
          <p:nvPr>
            <p:ph type="sldNum" sz="quarter" idx="5"/>
          </p:nvPr>
        </p:nvSpPr>
        <p:spPr/>
        <p:txBody>
          <a:bodyPr/>
          <a:lstStyle/>
          <a:p>
            <a:fld id="{70852CE5-7D66-4DA0-B929-1192846EE8F9}" type="slidenum">
              <a:rPr lang="en-US" smtClean="0"/>
              <a:t>17</a:t>
            </a:fld>
            <a:endParaRPr lang="en-US"/>
          </a:p>
        </p:txBody>
      </p:sp>
    </p:spTree>
    <p:extLst>
      <p:ext uri="{BB962C8B-B14F-4D97-AF65-F5344CB8AC3E}">
        <p14:creationId xmlns:p14="http://schemas.microsoft.com/office/powerpoint/2010/main" val="22018275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Zooming in, we see the numbers 301-309, showing where the recycling stations are located</a:t>
            </a:r>
          </a:p>
          <a:p>
            <a:pPr marL="0" indent="0">
              <a:buFontTx/>
              <a:buNone/>
            </a:pPr>
            <a:r>
              <a:rPr lang="en-US" dirty="0"/>
              <a:t>Underneath the location number, shows what recycling is available there</a:t>
            </a:r>
          </a:p>
          <a:p>
            <a:pPr marL="0" indent="0">
              <a:buFontTx/>
              <a:buNone/>
            </a:pPr>
            <a:r>
              <a:rPr lang="en-US" dirty="0"/>
              <a:t>The number 4 tells us that the 4 bins we provide: paper, newspaper, plastic, and aluminum are all present</a:t>
            </a:r>
          </a:p>
          <a:p>
            <a:pPr marL="0" indent="0">
              <a:buFontTx/>
              <a:buNone/>
            </a:pPr>
            <a:r>
              <a:rPr lang="en-US" dirty="0"/>
              <a:t>Other symbols show that a specific station has 2 papers, 2 newspapers, and 2 plastics as we assessed was necessary for that location </a:t>
            </a:r>
          </a:p>
        </p:txBody>
      </p:sp>
      <p:sp>
        <p:nvSpPr>
          <p:cNvPr id="4" name="Slide Number Placeholder 3"/>
          <p:cNvSpPr>
            <a:spLocks noGrp="1"/>
          </p:cNvSpPr>
          <p:nvPr>
            <p:ph type="sldNum" sz="quarter" idx="5"/>
          </p:nvPr>
        </p:nvSpPr>
        <p:spPr/>
        <p:txBody>
          <a:bodyPr/>
          <a:lstStyle/>
          <a:p>
            <a:fld id="{70852CE5-7D66-4DA0-B929-1192846EE8F9}" type="slidenum">
              <a:rPr lang="en-US" smtClean="0"/>
              <a:t>18</a:t>
            </a:fld>
            <a:endParaRPr lang="en-US"/>
          </a:p>
        </p:txBody>
      </p:sp>
    </p:spTree>
    <p:extLst>
      <p:ext uri="{BB962C8B-B14F-4D97-AF65-F5344CB8AC3E}">
        <p14:creationId xmlns:p14="http://schemas.microsoft.com/office/powerpoint/2010/main" val="13527341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one more example of a map of building that was more simple.</a:t>
            </a:r>
          </a:p>
          <a:p>
            <a:r>
              <a:rPr lang="en-US" dirty="0"/>
              <a:t>We can clearly see that this floor has 3 different recycle stations, all providing the necessary 4 bins </a:t>
            </a:r>
          </a:p>
        </p:txBody>
      </p:sp>
      <p:sp>
        <p:nvSpPr>
          <p:cNvPr id="4" name="Slide Number Placeholder 3"/>
          <p:cNvSpPr>
            <a:spLocks noGrp="1"/>
          </p:cNvSpPr>
          <p:nvPr>
            <p:ph type="sldNum" sz="quarter" idx="5"/>
          </p:nvPr>
        </p:nvSpPr>
        <p:spPr/>
        <p:txBody>
          <a:bodyPr/>
          <a:lstStyle/>
          <a:p>
            <a:fld id="{70852CE5-7D66-4DA0-B929-1192846EE8F9}" type="slidenum">
              <a:rPr lang="en-US" smtClean="0"/>
              <a:t>19</a:t>
            </a:fld>
            <a:endParaRPr lang="en-US"/>
          </a:p>
        </p:txBody>
      </p:sp>
    </p:spTree>
    <p:extLst>
      <p:ext uri="{BB962C8B-B14F-4D97-AF65-F5344CB8AC3E}">
        <p14:creationId xmlns:p14="http://schemas.microsoft.com/office/powerpoint/2010/main" val="2658121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To start, I wanted to share one of the aims of a BYU Education:</a:t>
            </a:r>
          </a:p>
          <a:p>
            <a:pPr marL="0" indent="0">
              <a:buFontTx/>
              <a:buNone/>
            </a:pPr>
            <a:endParaRPr lang="en-US" dirty="0"/>
          </a:p>
          <a:p>
            <a:pPr marL="0" indent="0">
              <a:buFontTx/>
              <a:buNone/>
            </a:pPr>
            <a:endParaRPr lang="en-US" dirty="0"/>
          </a:p>
          <a:p>
            <a:pPr marL="0" indent="0">
              <a:buFontTx/>
              <a:buNone/>
            </a:pPr>
            <a:r>
              <a:rPr lang="en-US" dirty="0"/>
              <a:t>I have bolded here the words ecological environment, because although this is included in the educational aims of our university, a number of us students have seen a </a:t>
            </a:r>
            <a:r>
              <a:rPr lang="en-US" b="1" dirty="0"/>
              <a:t>gap in the fulfillment of this aim</a:t>
            </a:r>
            <a:r>
              <a:rPr lang="en-US" dirty="0"/>
              <a:t>. In creating SSI, our hope is to be able </a:t>
            </a:r>
            <a:r>
              <a:rPr lang="en-US" b="1" dirty="0"/>
              <a:t>to better fulfill this university aim</a:t>
            </a:r>
            <a:r>
              <a:rPr lang="en-US" dirty="0"/>
              <a:t>. With the goals we have set we hope that BYU students can become more educated and involved in </a:t>
            </a:r>
            <a:r>
              <a:rPr lang="en-US" b="1" dirty="0"/>
              <a:t>improving the ecological environment</a:t>
            </a:r>
            <a:r>
              <a:rPr lang="en-US" dirty="0"/>
              <a:t>, not only in their time here at the university, but for the rest of their lives.</a:t>
            </a:r>
          </a:p>
        </p:txBody>
      </p:sp>
      <p:sp>
        <p:nvSpPr>
          <p:cNvPr id="4" name="Slide Number Placeholder 3"/>
          <p:cNvSpPr>
            <a:spLocks noGrp="1"/>
          </p:cNvSpPr>
          <p:nvPr>
            <p:ph type="sldNum" sz="quarter" idx="5"/>
          </p:nvPr>
        </p:nvSpPr>
        <p:spPr/>
        <p:txBody>
          <a:bodyPr/>
          <a:lstStyle/>
          <a:p>
            <a:fld id="{70852CE5-7D66-4DA0-B929-1192846EE8F9}" type="slidenum">
              <a:rPr lang="en-US" smtClean="0"/>
              <a:t>2</a:t>
            </a:fld>
            <a:endParaRPr lang="en-US"/>
          </a:p>
        </p:txBody>
      </p:sp>
    </p:spTree>
    <p:extLst>
      <p:ext uri="{BB962C8B-B14F-4D97-AF65-F5344CB8AC3E}">
        <p14:creationId xmlns:p14="http://schemas.microsoft.com/office/powerpoint/2010/main" val="28850302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tour de bins specifically I have come up with a list of different goals that I am striving to achieve with the help of SSI volunteers.</a:t>
            </a:r>
          </a:p>
          <a:p>
            <a:r>
              <a:rPr lang="en-US" dirty="0"/>
              <a:t>The first is being able to complete the 4 step process for all of the main campus buildings </a:t>
            </a:r>
          </a:p>
          <a:p>
            <a:r>
              <a:rPr lang="en-US" dirty="0"/>
              <a:t>Next is being able to have a place for the digital maps that we create – we are in the process of creating an official website for SSI, and plan on sharing them there</a:t>
            </a:r>
          </a:p>
          <a:p>
            <a:r>
              <a:rPr lang="en-US" dirty="0"/>
              <a:t>After we finish our 4 steps for the campus buildings, we would like to have different campaigns to increase </a:t>
            </a:r>
            <a:r>
              <a:rPr lang="en-US" dirty="0" err="1"/>
              <a:t>awarenss</a:t>
            </a:r>
            <a:r>
              <a:rPr lang="en-US" dirty="0"/>
              <a:t> on why and how we recycle at BYU</a:t>
            </a:r>
          </a:p>
          <a:p>
            <a:r>
              <a:rPr lang="en-US" dirty="0"/>
              <a:t>Finally, this project as a whole can act as evidence of sustainable student involvement to be able to reach our overarching SSI goal of establishing a sustainability office and committee </a:t>
            </a:r>
          </a:p>
          <a:p>
            <a:endParaRPr lang="en-US" dirty="0"/>
          </a:p>
        </p:txBody>
      </p:sp>
      <p:sp>
        <p:nvSpPr>
          <p:cNvPr id="4" name="Slide Number Placeholder 3"/>
          <p:cNvSpPr>
            <a:spLocks noGrp="1"/>
          </p:cNvSpPr>
          <p:nvPr>
            <p:ph type="sldNum" sz="quarter" idx="5"/>
          </p:nvPr>
        </p:nvSpPr>
        <p:spPr/>
        <p:txBody>
          <a:bodyPr/>
          <a:lstStyle/>
          <a:p>
            <a:fld id="{70852CE5-7D66-4DA0-B929-1192846EE8F9}" type="slidenum">
              <a:rPr lang="en-US" smtClean="0"/>
              <a:t>20</a:t>
            </a:fld>
            <a:endParaRPr lang="en-US"/>
          </a:p>
        </p:txBody>
      </p:sp>
    </p:spTree>
    <p:extLst>
      <p:ext uri="{BB962C8B-B14F-4D97-AF65-F5344CB8AC3E}">
        <p14:creationId xmlns:p14="http://schemas.microsoft.com/office/powerpoint/2010/main" val="21578149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to conclude I want to return to our main goal of SSI which is to: establish a university sanctioned, student led sustainability committee through</a:t>
            </a:r>
          </a:p>
          <a:p>
            <a:r>
              <a:rPr lang="en-US" dirty="0"/>
              <a:t>1.</a:t>
            </a:r>
          </a:p>
          <a:p>
            <a:r>
              <a:rPr lang="en-US" dirty="0"/>
              <a:t>2.</a:t>
            </a:r>
          </a:p>
          <a:p>
            <a:r>
              <a:rPr lang="en-US" dirty="0"/>
              <a:t>3.</a:t>
            </a:r>
          </a:p>
          <a:p>
            <a:endParaRPr lang="en-US" dirty="0"/>
          </a:p>
          <a:p>
            <a:r>
              <a:rPr lang="en-US" dirty="0"/>
              <a:t>That is all I have prepared, but if we have an extra time and if anyone has not only questions, but suggestions on how we could further out efforts towards out goal – I’d love to hear your opinions!</a:t>
            </a:r>
          </a:p>
          <a:p>
            <a:r>
              <a:rPr lang="en-US" dirty="0"/>
              <a:t>Also if needed I’ll leave this slide with my contact information and also how you can connect with SSI on Instagram!</a:t>
            </a:r>
          </a:p>
          <a:p>
            <a:r>
              <a:rPr lang="en-US" dirty="0"/>
              <a:t>Thank you so much listening and letting me share with you! </a:t>
            </a:r>
          </a:p>
        </p:txBody>
      </p:sp>
      <p:sp>
        <p:nvSpPr>
          <p:cNvPr id="4" name="Slide Number Placeholder 3"/>
          <p:cNvSpPr>
            <a:spLocks noGrp="1"/>
          </p:cNvSpPr>
          <p:nvPr>
            <p:ph type="sldNum" sz="quarter" idx="5"/>
          </p:nvPr>
        </p:nvSpPr>
        <p:spPr/>
        <p:txBody>
          <a:bodyPr/>
          <a:lstStyle/>
          <a:p>
            <a:fld id="{70852CE5-7D66-4DA0-B929-1192846EE8F9}" type="slidenum">
              <a:rPr lang="en-US" smtClean="0"/>
              <a:t>21</a:t>
            </a:fld>
            <a:endParaRPr lang="en-US"/>
          </a:p>
        </p:txBody>
      </p:sp>
    </p:spTree>
    <p:extLst>
      <p:ext uri="{BB962C8B-B14F-4D97-AF65-F5344CB8AC3E}">
        <p14:creationId xmlns:p14="http://schemas.microsoft.com/office/powerpoint/2010/main" val="1077831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200" b="0" i="0" u="none" strike="noStrike" kern="1200" dirty="0">
                <a:solidFill>
                  <a:schemeClr val="tx1"/>
                </a:solidFill>
                <a:effectLst/>
                <a:latin typeface="+mn-lt"/>
                <a:ea typeface="+mn-ea"/>
                <a:cs typeface="+mn-cs"/>
              </a:rPr>
              <a:t>Our goal for the Student Sustainability Initiative is as follows:</a:t>
            </a:r>
          </a:p>
          <a:p>
            <a:pPr marL="0" indent="0">
              <a:buFontTx/>
              <a:buNone/>
            </a:pPr>
            <a:endParaRPr lang="en-US" sz="1200" b="0" i="0" u="none" strike="noStrike" kern="1200" dirty="0">
              <a:solidFill>
                <a:schemeClr val="tx1"/>
              </a:solidFill>
              <a:effectLst/>
              <a:latin typeface="+mn-lt"/>
              <a:ea typeface="+mn-ea"/>
              <a:cs typeface="+mn-cs"/>
            </a:endParaRPr>
          </a:p>
          <a:p>
            <a:pPr marL="0" indent="0">
              <a:buFontTx/>
              <a:buNone/>
            </a:pPr>
            <a:r>
              <a:rPr lang="en-US" sz="1200" b="0" i="0" u="none" strike="noStrike" kern="1200" dirty="0">
                <a:solidFill>
                  <a:schemeClr val="tx1"/>
                </a:solidFill>
                <a:effectLst/>
                <a:latin typeface="+mn-lt"/>
                <a:ea typeface="+mn-ea"/>
                <a:cs typeface="+mn-cs"/>
              </a:rPr>
              <a:t>When we talk about a sustainability office we envision a central location on campus where students can go to get involved in sustainability and learn how to live a more environmentally friendly lifestyle. The committee within the office would be composed of students, and mentored by faculty. The office would also provide leadership opportunites for </a:t>
            </a:r>
            <a:r>
              <a:rPr lang="en-US" sz="1200" b="0" i="0" u="none" strike="noStrike" kern="1200">
                <a:solidFill>
                  <a:schemeClr val="tx1"/>
                </a:solidFill>
                <a:effectLst/>
                <a:latin typeface="+mn-lt"/>
                <a:ea typeface="+mn-ea"/>
                <a:cs typeface="+mn-cs"/>
              </a:rPr>
              <a:t>students and </a:t>
            </a:r>
            <a:r>
              <a:rPr lang="en-US" sz="1200" b="0" i="0" u="none" strike="noStrike" kern="1200" dirty="0">
                <a:solidFill>
                  <a:schemeClr val="tx1"/>
                </a:solidFill>
                <a:effectLst/>
                <a:latin typeface="+mn-lt"/>
                <a:ea typeface="+mn-ea"/>
                <a:cs typeface="+mn-cs"/>
              </a:rPr>
              <a:t>as a whole increase sustainability at BYU.</a:t>
            </a:r>
          </a:p>
          <a:p>
            <a:pPr marL="0" indent="0">
              <a:buFontTx/>
              <a:buNone/>
            </a:pPr>
            <a:endParaRPr lang="en-US" sz="1200" b="0" i="0" u="none" strike="noStrike" kern="1200" dirty="0">
              <a:solidFill>
                <a:schemeClr val="tx1"/>
              </a:solidFill>
              <a:effectLst/>
              <a:latin typeface="+mn-lt"/>
              <a:ea typeface="+mn-ea"/>
              <a:cs typeface="+mn-cs"/>
            </a:endParaRPr>
          </a:p>
          <a:p>
            <a:pPr marL="0" indent="0">
              <a:buFontTx/>
              <a:buNone/>
            </a:pPr>
            <a:r>
              <a:rPr lang="en-US" sz="1200" b="0" i="0" u="none" strike="noStrike" kern="1200" dirty="0">
                <a:solidFill>
                  <a:schemeClr val="tx1"/>
                </a:solidFill>
                <a:effectLst/>
                <a:latin typeface="+mn-lt"/>
                <a:ea typeface="+mn-ea"/>
                <a:cs typeface="+mn-cs"/>
              </a:rPr>
              <a:t>Our initiative differs from a normal club that is organized on campus. As of now, we are not organized under the university, so we have been able to avoid some of the red tape and regulations that a campus club would typically have to comply to by us being just a student lead initiative. Our end goal is to be much more than a campus club – an office of sustainability that can endure as students leave and enter BYU and make impacts university wide.</a:t>
            </a:r>
          </a:p>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852CE5-7D66-4DA0-B929-1192846EE8F9}" type="slidenum">
              <a:rPr lang="en-US" smtClean="0"/>
              <a:t>3</a:t>
            </a:fld>
            <a:endParaRPr lang="en-US"/>
          </a:p>
        </p:txBody>
      </p:sp>
    </p:spTree>
    <p:extLst>
      <p:ext uri="{BB962C8B-B14F-4D97-AF65-F5344CB8AC3E}">
        <p14:creationId xmlns:p14="http://schemas.microsoft.com/office/powerpoint/2010/main" val="361868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sym typeface="Wingdings" panose="05000000000000000000" pitchFamily="2" charset="2"/>
              </a:rPr>
              <a:t>To reach our goal of establishing a sustainability office and committee at BYU, </a:t>
            </a:r>
            <a:r>
              <a:rPr lang="en-US" b="1" dirty="0">
                <a:sym typeface="Wingdings" panose="05000000000000000000" pitchFamily="2" charset="2"/>
              </a:rPr>
              <a:t>these are the means </a:t>
            </a:r>
            <a:r>
              <a:rPr lang="en-US" dirty="0">
                <a:sym typeface="Wingdings" panose="05000000000000000000" pitchFamily="2" charset="2"/>
              </a:rPr>
              <a:t>by which we intend to do so:</a:t>
            </a:r>
          </a:p>
          <a:p>
            <a:pPr marL="228600" indent="-228600">
              <a:buFontTx/>
              <a:buAutoNum type="arabicPeriod"/>
            </a:pPr>
            <a:r>
              <a:rPr lang="en-US" dirty="0">
                <a:sym typeface="Wingdings" panose="05000000000000000000" pitchFamily="2" charset="2"/>
              </a:rPr>
              <a:t>These projects will stand as </a:t>
            </a:r>
            <a:r>
              <a:rPr lang="en-US" b="1" dirty="0">
                <a:sym typeface="Wingdings" panose="05000000000000000000" pitchFamily="2" charset="2"/>
              </a:rPr>
              <a:t>evidence</a:t>
            </a:r>
            <a:r>
              <a:rPr lang="en-US" dirty="0">
                <a:sym typeface="Wingdings" panose="05000000000000000000" pitchFamily="2" charset="2"/>
              </a:rPr>
              <a:t> of the work students are willing and passionate to do to make our university more sustainable</a:t>
            </a:r>
          </a:p>
          <a:p>
            <a:pPr marL="228600" indent="-228600">
              <a:buFontTx/>
              <a:buAutoNum type="arabicPeriod"/>
            </a:pPr>
            <a:r>
              <a:rPr lang="en-US" dirty="0">
                <a:sym typeface="Wingdings" panose="05000000000000000000" pitchFamily="2" charset="2"/>
              </a:rPr>
              <a:t>Finding faculty and administration who are willing to advocate is </a:t>
            </a:r>
            <a:r>
              <a:rPr lang="en-US" b="1" dirty="0">
                <a:sym typeface="Wingdings" panose="05000000000000000000" pitchFamily="2" charset="2"/>
              </a:rPr>
              <a:t>key</a:t>
            </a:r>
            <a:r>
              <a:rPr lang="en-US" dirty="0">
                <a:sym typeface="Wingdings" panose="05000000000000000000" pitchFamily="2" charset="2"/>
              </a:rPr>
              <a:t> for the establishment of the sustainability committee</a:t>
            </a:r>
          </a:p>
          <a:p>
            <a:pPr marL="228600" indent="-228600">
              <a:buFontTx/>
              <a:buAutoNum type="arabicPeriod"/>
            </a:pPr>
            <a:r>
              <a:rPr lang="en-US" dirty="0">
                <a:sym typeface="Wingdings" panose="05000000000000000000" pitchFamily="2" charset="2"/>
              </a:rPr>
              <a:t>Having a diverse community of students who are all passionate about sustainability is something we also feel is vital to be able to make our goal a reality.</a:t>
            </a:r>
          </a:p>
          <a:p>
            <a:pPr marL="228600" indent="-228600">
              <a:buFontTx/>
              <a:buAutoNum type="arabicPeriod"/>
            </a:pPr>
            <a:endParaRPr lang="en-US" dirty="0">
              <a:sym typeface="Wingdings" panose="05000000000000000000" pitchFamily="2" charset="2"/>
            </a:endParaRPr>
          </a:p>
          <a:p>
            <a:pPr marL="0" indent="0">
              <a:buFontTx/>
              <a:buNone/>
            </a:pPr>
            <a:r>
              <a:rPr lang="en-US" dirty="0">
                <a:sym typeface="Wingdings" panose="05000000000000000000" pitchFamily="2" charset="2"/>
              </a:rPr>
              <a:t>All three of these things are key factors to be able to reach our goal of an office of sustainability. </a:t>
            </a:r>
          </a:p>
          <a:p>
            <a:pPr marL="228600" indent="-228600">
              <a:buFontTx/>
              <a:buAutoNum type="arabicPeriod"/>
            </a:pPr>
            <a:endParaRPr lang="en-US" dirty="0">
              <a:sym typeface="Wingdings" panose="05000000000000000000" pitchFamily="2" charset="2"/>
            </a:endParaRPr>
          </a:p>
          <a:p>
            <a:pPr marL="0" indent="0">
              <a:buFontTx/>
              <a:buNone/>
            </a:pPr>
            <a:r>
              <a:rPr lang="en-US" dirty="0">
                <a:sym typeface="Wingdings" panose="05000000000000000000" pitchFamily="2" charset="2"/>
              </a:rPr>
              <a:t>For the last year we have been working hard to carry out these three things and we have </a:t>
            </a:r>
            <a:r>
              <a:rPr lang="en-US" b="1" dirty="0">
                <a:sym typeface="Wingdings" panose="05000000000000000000" pitchFamily="2" charset="2"/>
              </a:rPr>
              <a:t>been able to see success </a:t>
            </a:r>
            <a:r>
              <a:rPr lang="en-US" dirty="0">
                <a:sym typeface="Wingdings" panose="05000000000000000000" pitchFamily="2" charset="2"/>
              </a:rPr>
              <a:t>in all three.</a:t>
            </a:r>
          </a:p>
          <a:p>
            <a:pPr marL="0" indent="0">
              <a:buFontTx/>
              <a:buNone/>
            </a:pPr>
            <a:r>
              <a:rPr lang="en-US" dirty="0">
                <a:sym typeface="Wingdings" panose="05000000000000000000" pitchFamily="2" charset="2"/>
              </a:rPr>
              <a:t>I now want to share with you a few </a:t>
            </a:r>
            <a:r>
              <a:rPr lang="en-US" b="1" dirty="0">
                <a:sym typeface="Wingdings" panose="05000000000000000000" pitchFamily="2" charset="2"/>
              </a:rPr>
              <a:t>different projects </a:t>
            </a:r>
            <a:r>
              <a:rPr lang="en-US" dirty="0">
                <a:sym typeface="Wingdings" panose="05000000000000000000" pitchFamily="2" charset="2"/>
              </a:rPr>
              <a:t>we have successfully carried out and how we have been able to build up our influence as the Student Sustainability Committee and come closer to reaching our goal. </a:t>
            </a:r>
          </a:p>
        </p:txBody>
      </p:sp>
      <p:sp>
        <p:nvSpPr>
          <p:cNvPr id="4" name="Slide Number Placeholder 3"/>
          <p:cNvSpPr>
            <a:spLocks noGrp="1"/>
          </p:cNvSpPr>
          <p:nvPr>
            <p:ph type="sldNum" sz="quarter" idx="5"/>
          </p:nvPr>
        </p:nvSpPr>
        <p:spPr/>
        <p:txBody>
          <a:bodyPr/>
          <a:lstStyle/>
          <a:p>
            <a:fld id="{70852CE5-7D66-4DA0-B929-1192846EE8F9}" type="slidenum">
              <a:rPr lang="en-US" smtClean="0"/>
              <a:t>4</a:t>
            </a:fld>
            <a:endParaRPr lang="en-US"/>
          </a:p>
        </p:txBody>
      </p:sp>
    </p:spTree>
    <p:extLst>
      <p:ext uri="{BB962C8B-B14F-4D97-AF65-F5344CB8AC3E}">
        <p14:creationId xmlns:p14="http://schemas.microsoft.com/office/powerpoint/2010/main" val="841062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event we officially held was at the beginning of this last fall semester. The BYU Alternative Transport Fair was intended to share with students the many ways they can get around the city and campus without using a car.</a:t>
            </a:r>
          </a:p>
        </p:txBody>
      </p:sp>
      <p:sp>
        <p:nvSpPr>
          <p:cNvPr id="4" name="Slide Number Placeholder 3"/>
          <p:cNvSpPr>
            <a:spLocks noGrp="1"/>
          </p:cNvSpPr>
          <p:nvPr>
            <p:ph type="sldNum" sz="quarter" idx="5"/>
          </p:nvPr>
        </p:nvSpPr>
        <p:spPr/>
        <p:txBody>
          <a:bodyPr/>
          <a:lstStyle/>
          <a:p>
            <a:fld id="{70852CE5-7D66-4DA0-B929-1192846EE8F9}" type="slidenum">
              <a:rPr lang="en-US" smtClean="0"/>
              <a:t>5</a:t>
            </a:fld>
            <a:endParaRPr lang="en-US"/>
          </a:p>
        </p:txBody>
      </p:sp>
    </p:spTree>
    <p:extLst>
      <p:ext uri="{BB962C8B-B14F-4D97-AF65-F5344CB8AC3E}">
        <p14:creationId xmlns:p14="http://schemas.microsoft.com/office/powerpoint/2010/main" val="35483077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had a number of different booths from</a:t>
            </a:r>
          </a:p>
          <a:p>
            <a:r>
              <a:rPr lang="en-US" dirty="0"/>
              <a:t>Spin scooters</a:t>
            </a:r>
          </a:p>
          <a:p>
            <a:r>
              <a:rPr lang="en-US" dirty="0"/>
              <a:t>Provo Bicycle Collective</a:t>
            </a:r>
          </a:p>
          <a:p>
            <a:r>
              <a:rPr lang="en-US" dirty="0"/>
              <a:t>Campus Bicycle Committee</a:t>
            </a:r>
          </a:p>
          <a:p>
            <a:r>
              <a:rPr lang="en-US" dirty="0"/>
              <a:t>And UTA transportation</a:t>
            </a:r>
          </a:p>
          <a:p>
            <a:r>
              <a:rPr lang="en-US" dirty="0"/>
              <a:t>Sharing with students their form of alternative transportation.</a:t>
            </a:r>
          </a:p>
          <a:p>
            <a:endParaRPr lang="en-US" dirty="0"/>
          </a:p>
          <a:p>
            <a:r>
              <a:rPr lang="en-US" dirty="0"/>
              <a:t>Not only was this a successful event to introduce students to this topic, but it was also </a:t>
            </a:r>
            <a:r>
              <a:rPr lang="en-US" b="1" dirty="0"/>
              <a:t>our first opportunity to introduce </a:t>
            </a:r>
            <a:r>
              <a:rPr lang="en-US" dirty="0"/>
              <a:t>the Student Sustainability Initiative and find students who were interested in becoming involved. We ourselves had a booth and invited students to sign up if they were interested in becoming involved.</a:t>
            </a:r>
          </a:p>
        </p:txBody>
      </p:sp>
      <p:sp>
        <p:nvSpPr>
          <p:cNvPr id="4" name="Slide Number Placeholder 3"/>
          <p:cNvSpPr>
            <a:spLocks noGrp="1"/>
          </p:cNvSpPr>
          <p:nvPr>
            <p:ph type="sldNum" sz="quarter" idx="5"/>
          </p:nvPr>
        </p:nvSpPr>
        <p:spPr/>
        <p:txBody>
          <a:bodyPr/>
          <a:lstStyle/>
          <a:p>
            <a:fld id="{70852CE5-7D66-4DA0-B929-1192846EE8F9}" type="slidenum">
              <a:rPr lang="en-US" smtClean="0"/>
              <a:t>6</a:t>
            </a:fld>
            <a:endParaRPr lang="en-US"/>
          </a:p>
        </p:txBody>
      </p:sp>
    </p:spTree>
    <p:extLst>
      <p:ext uri="{BB962C8B-B14F-4D97-AF65-F5344CB8AC3E}">
        <p14:creationId xmlns:p14="http://schemas.microsoft.com/office/powerpoint/2010/main" val="24862902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first event was able to give us an audience and pitch SSI to fellow BYU students.</a:t>
            </a:r>
          </a:p>
          <a:p>
            <a:r>
              <a:rPr lang="en-US" dirty="0"/>
              <a:t>Our Instagram started as a place to introduce ourselves and our goals and find students who were interested to sign up to become involved in projects. We were able to hold SSI information meetings and eventually project brainstorm meetings with a bigger group of passionate students. </a:t>
            </a:r>
          </a:p>
          <a:p>
            <a:r>
              <a:rPr lang="en-US" dirty="0"/>
              <a:t>Since then, our Instagram influence has continued to find success.</a:t>
            </a:r>
          </a:p>
          <a:p>
            <a:r>
              <a:rPr lang="en-US" dirty="0"/>
              <a:t>We currently have 435 followers on Instagram and our page is run by a student who is a communications major here at BYU. Our Instagram is still a way to inform students of who we are and get them involved – but we have also been using it to encourage and educate students to become involved in sustainability efforts in their daily lives. In January we had a Green New Year’s Initiative where every day we posted a new sustainability tip for people to consider and try out.</a:t>
            </a:r>
          </a:p>
          <a:p>
            <a:endParaRPr lang="en-US" dirty="0"/>
          </a:p>
        </p:txBody>
      </p:sp>
      <p:sp>
        <p:nvSpPr>
          <p:cNvPr id="4" name="Slide Number Placeholder 3"/>
          <p:cNvSpPr>
            <a:spLocks noGrp="1"/>
          </p:cNvSpPr>
          <p:nvPr>
            <p:ph type="sldNum" sz="quarter" idx="5"/>
          </p:nvPr>
        </p:nvSpPr>
        <p:spPr/>
        <p:txBody>
          <a:bodyPr/>
          <a:lstStyle/>
          <a:p>
            <a:fld id="{70852CE5-7D66-4DA0-B929-1192846EE8F9}" type="slidenum">
              <a:rPr lang="en-US" smtClean="0"/>
              <a:t>7</a:t>
            </a:fld>
            <a:endParaRPr lang="en-US"/>
          </a:p>
        </p:txBody>
      </p:sp>
    </p:spTree>
    <p:extLst>
      <p:ext uri="{BB962C8B-B14F-4D97-AF65-F5344CB8AC3E}">
        <p14:creationId xmlns:p14="http://schemas.microsoft.com/office/powerpoint/2010/main" val="1063833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beginning of this winter semester another project we ran was a plastic bag drive. </a:t>
            </a:r>
          </a:p>
          <a:p>
            <a:r>
              <a:rPr lang="en-US" dirty="0"/>
              <a:t>For 2 weeks we had collection boxes located in the freshman dorms and eating halls to collect extra plastic bags. By the end of the drive we had collected over 500 plastic bags. </a:t>
            </a:r>
          </a:p>
          <a:p>
            <a:r>
              <a:rPr lang="en-US" dirty="0"/>
              <a:t>Not only were we able to divert these plastic bags going to waste, but we collaborated with another organization on campus to make sure these plastic bags were put to good use.</a:t>
            </a:r>
          </a:p>
        </p:txBody>
      </p:sp>
      <p:sp>
        <p:nvSpPr>
          <p:cNvPr id="4" name="Slide Number Placeholder 3"/>
          <p:cNvSpPr>
            <a:spLocks noGrp="1"/>
          </p:cNvSpPr>
          <p:nvPr>
            <p:ph type="sldNum" sz="quarter" idx="5"/>
          </p:nvPr>
        </p:nvSpPr>
        <p:spPr/>
        <p:txBody>
          <a:bodyPr/>
          <a:lstStyle/>
          <a:p>
            <a:fld id="{70852CE5-7D66-4DA0-B929-1192846EE8F9}" type="slidenum">
              <a:rPr lang="en-US" smtClean="0"/>
              <a:t>8</a:t>
            </a:fld>
            <a:endParaRPr lang="en-US"/>
          </a:p>
        </p:txBody>
      </p:sp>
    </p:spTree>
    <p:extLst>
      <p:ext uri="{BB962C8B-B14F-4D97-AF65-F5344CB8AC3E}">
        <p14:creationId xmlns:p14="http://schemas.microsoft.com/office/powerpoint/2010/main" val="7764759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 serve refugee makes matts that are delivered to refugees all over the world. </a:t>
            </a:r>
          </a:p>
          <a:p>
            <a:r>
              <a:rPr lang="en-US" dirty="0"/>
              <a:t>Collaborating with another BYU organization was a big step for us in continuing to create community around sustainability on our campus.</a:t>
            </a:r>
          </a:p>
        </p:txBody>
      </p:sp>
      <p:sp>
        <p:nvSpPr>
          <p:cNvPr id="4" name="Slide Number Placeholder 3"/>
          <p:cNvSpPr>
            <a:spLocks noGrp="1"/>
          </p:cNvSpPr>
          <p:nvPr>
            <p:ph type="sldNum" sz="quarter" idx="5"/>
          </p:nvPr>
        </p:nvSpPr>
        <p:spPr/>
        <p:txBody>
          <a:bodyPr/>
          <a:lstStyle/>
          <a:p>
            <a:fld id="{70852CE5-7D66-4DA0-B929-1192846EE8F9}" type="slidenum">
              <a:rPr lang="en-US" smtClean="0"/>
              <a:t>9</a:t>
            </a:fld>
            <a:endParaRPr lang="en-US"/>
          </a:p>
        </p:txBody>
      </p:sp>
    </p:spTree>
    <p:extLst>
      <p:ext uri="{BB962C8B-B14F-4D97-AF65-F5344CB8AC3E}">
        <p14:creationId xmlns:p14="http://schemas.microsoft.com/office/powerpoint/2010/main" val="4631721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 name="Picture 8"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8F3F5AF6-7522-41DB-BF80-4145494ADD0C}" type="datetimeFigureOut">
              <a:rPr lang="en-US" smtClean="0"/>
              <a:t>2/19/2020</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AA886C55-5910-4E29-B3C4-A259DEEC0167}" type="slidenum">
              <a:rPr lang="en-US" smtClean="0"/>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73529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F3F5AF6-7522-41DB-BF80-4145494ADD0C}" type="datetimeFigureOut">
              <a:rPr lang="en-US" smtClean="0"/>
              <a:t>2/19/2020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886C55-5910-4E29-B3C4-A259DEEC0167}" type="slidenum">
              <a:rPr lang="en-US" smtClean="0"/>
              <a:t>‹#›</a:t>
            </a:fld>
            <a:endParaRPr lang="en-US"/>
          </a:p>
        </p:txBody>
      </p:sp>
    </p:spTree>
    <p:extLst>
      <p:ext uri="{BB962C8B-B14F-4D97-AF65-F5344CB8AC3E}">
        <p14:creationId xmlns:p14="http://schemas.microsoft.com/office/powerpoint/2010/main" val="8006058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3F5AF6-7522-41DB-BF80-4145494ADD0C}" type="datetimeFigureOut">
              <a:rPr lang="en-US" smtClean="0"/>
              <a:t>2/19/2020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886C55-5910-4E29-B3C4-A259DEEC0167}" type="slidenum">
              <a:rPr lang="en-US" smtClean="0"/>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793686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3F5AF6-7522-41DB-BF80-4145494ADD0C}" type="datetimeFigureOut">
              <a:rPr lang="en-US" smtClean="0"/>
              <a:t>2/19/2020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886C55-5910-4E29-B3C4-A259DEEC0167}"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772058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3F5AF6-7522-41DB-BF80-4145494ADD0C}" type="datetimeFigureOut">
              <a:rPr lang="en-US" smtClean="0"/>
              <a:t>2/19/2020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886C55-5910-4E29-B3C4-A259DEEC0167}" type="slidenum">
              <a:rPr lang="en-US" smtClean="0"/>
              <a:t>‹#›</a:t>
            </a:fld>
            <a:endParaRPr lang="en-US"/>
          </a:p>
        </p:txBody>
      </p:sp>
    </p:spTree>
    <p:extLst>
      <p:ext uri="{BB962C8B-B14F-4D97-AF65-F5344CB8AC3E}">
        <p14:creationId xmlns:p14="http://schemas.microsoft.com/office/powerpoint/2010/main" val="31100352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3F5AF6-7522-41DB-BF80-4145494ADD0C}" type="datetimeFigureOut">
              <a:rPr lang="en-US" smtClean="0"/>
              <a:t>2/19/2020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886C55-5910-4E29-B3C4-A259DEEC0167}"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852986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3F5AF6-7522-41DB-BF80-4145494ADD0C}" type="datetimeFigureOut">
              <a:rPr lang="en-US" smtClean="0"/>
              <a:t>2/19/2020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886C55-5910-4E29-B3C4-A259DEEC0167}" type="slidenum">
              <a:rPr lang="en-US" smtClean="0"/>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322634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3F5AF6-7522-41DB-BF80-4145494ADD0C}" type="datetimeFigureOut">
              <a:rPr lang="en-US" smtClean="0"/>
              <a:t>2/19/2020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886C55-5910-4E29-B3C4-A259DEEC0167}"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318855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3F5AF6-7522-41DB-BF80-4145494ADD0C}" type="datetimeFigureOut">
              <a:rPr lang="en-US" smtClean="0"/>
              <a:t>2/19/2020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886C55-5910-4E29-B3C4-A259DEEC0167}" type="slidenum">
              <a:rPr lang="en-US" smtClean="0"/>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22472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3F5AF6-7522-41DB-BF80-4145494ADD0C}" type="datetimeFigureOut">
              <a:rPr lang="en-US" smtClean="0"/>
              <a:t>2/19/2020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886C55-5910-4E29-B3C4-A259DEEC0167}" type="slidenum">
              <a:rPr lang="en-US" smtClean="0"/>
              <a:t>‹#›</a:t>
            </a:fld>
            <a:endParaRPr lang="en-US"/>
          </a:p>
        </p:txBody>
      </p:sp>
    </p:spTree>
    <p:extLst>
      <p:ext uri="{BB962C8B-B14F-4D97-AF65-F5344CB8AC3E}">
        <p14:creationId xmlns:p14="http://schemas.microsoft.com/office/powerpoint/2010/main" val="9861488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3F5AF6-7522-41DB-BF80-4145494ADD0C}" type="datetimeFigureOut">
              <a:rPr lang="en-US" smtClean="0"/>
              <a:t>2/19/2020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886C55-5910-4E29-B3C4-A259DEEC0167}" type="slidenum">
              <a:rPr lang="en-US" smtClean="0"/>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024223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F3F5AF6-7522-41DB-BF80-4145494ADD0C}" type="datetimeFigureOut">
              <a:rPr lang="en-US" smtClean="0"/>
              <a:t>2/19/2020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886C55-5910-4E29-B3C4-A259DEEC0167}" type="slidenum">
              <a:rPr lang="en-US" smtClean="0"/>
              <a:t>‹#›</a:t>
            </a:fld>
            <a:endParaRPr lang="en-US"/>
          </a:p>
        </p:txBody>
      </p:sp>
    </p:spTree>
    <p:extLst>
      <p:ext uri="{BB962C8B-B14F-4D97-AF65-F5344CB8AC3E}">
        <p14:creationId xmlns:p14="http://schemas.microsoft.com/office/powerpoint/2010/main" val="31158572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F3F5AF6-7522-41DB-BF80-4145494ADD0C}" type="datetimeFigureOut">
              <a:rPr lang="en-US" smtClean="0"/>
              <a:t>2/19/2020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886C55-5910-4E29-B3C4-A259DEEC0167}" type="slidenum">
              <a:rPr lang="en-US" smtClean="0"/>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759345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F3F5AF6-7522-41DB-BF80-4145494ADD0C}" type="datetimeFigureOut">
              <a:rPr lang="en-US" smtClean="0"/>
              <a:t>2/19/2020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A886C55-5910-4E29-B3C4-A259DEEC0167}"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46754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3F5AF6-7522-41DB-BF80-4145494ADD0C}" type="datetimeFigureOut">
              <a:rPr lang="en-US" smtClean="0"/>
              <a:t>2/19/2020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A886C55-5910-4E29-B3C4-A259DEEC0167}" type="slidenum">
              <a:rPr lang="en-US" smtClean="0"/>
              <a:t>‹#›</a:t>
            </a:fld>
            <a:endParaRPr lang="en-US"/>
          </a:p>
        </p:txBody>
      </p:sp>
    </p:spTree>
    <p:extLst>
      <p:ext uri="{BB962C8B-B14F-4D97-AF65-F5344CB8AC3E}">
        <p14:creationId xmlns:p14="http://schemas.microsoft.com/office/powerpoint/2010/main" val="4196827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F3F5AF6-7522-41DB-BF80-4145494ADD0C}" type="datetimeFigureOut">
              <a:rPr lang="en-US" smtClean="0"/>
              <a:t>2/19/2020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886C55-5910-4E29-B3C4-A259DEEC0167}" type="slidenum">
              <a:rPr lang="en-US" smtClean="0"/>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32121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F3F5AF6-7522-41DB-BF80-4145494ADD0C}" type="datetimeFigureOut">
              <a:rPr lang="en-US" smtClean="0"/>
              <a:t>2/19/2020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886C55-5910-4E29-B3C4-A259DEEC0167}" type="slidenum">
              <a:rPr lang="en-US" smtClean="0"/>
              <a:t>‹#›</a:t>
            </a:fld>
            <a:endParaRPr lang="en-US"/>
          </a:p>
        </p:txBody>
      </p:sp>
    </p:spTree>
    <p:extLst>
      <p:ext uri="{BB962C8B-B14F-4D97-AF65-F5344CB8AC3E}">
        <p14:creationId xmlns:p14="http://schemas.microsoft.com/office/powerpoint/2010/main" val="34086551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F3F5AF6-7522-41DB-BF80-4145494ADD0C}" type="datetimeFigureOut">
              <a:rPr lang="en-US" smtClean="0"/>
              <a:t>2/19/2020</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A886C55-5910-4E29-B3C4-A259DEEC0167}" type="slidenum">
              <a:rPr lang="en-US" smtClean="0"/>
              <a:t>‹#›</a:t>
            </a:fld>
            <a:endParaRPr lang="en-US"/>
          </a:p>
        </p:txBody>
      </p:sp>
    </p:spTree>
    <p:extLst>
      <p:ext uri="{BB962C8B-B14F-4D97-AF65-F5344CB8AC3E}">
        <p14:creationId xmlns:p14="http://schemas.microsoft.com/office/powerpoint/2010/main" val="987725010"/>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20.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1.png"/><Relationship Id="rId7" Type="http://schemas.openxmlformats.org/officeDocument/2006/relationships/diagramColors" Target="../diagrams/colors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jpeg"/><Relationship Id="rId7" Type="http://schemas.openxmlformats.org/officeDocument/2006/relationships/diagramColors" Target="../diagrams/colors2.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34.jp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jpeg"/><Relationship Id="rId7" Type="http://schemas.openxmlformats.org/officeDocument/2006/relationships/diagramColors" Target="../diagrams/colors3.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jpeg"/><Relationship Id="rId7" Type="http://schemas.openxmlformats.org/officeDocument/2006/relationships/diagramColors" Target="../diagrams/colors4.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6.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2.jpeg"/><Relationship Id="rId7" Type="http://schemas.openxmlformats.org/officeDocument/2006/relationships/diagramColors" Target="../diagrams/colors5.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0.sv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4.jpg"/><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id="{E8BC76F0-0E80-4443-B35E-DF38023975E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a:extLst>
              <a:ext uri="{FF2B5EF4-FFF2-40B4-BE49-F238E27FC236}">
                <a16:creationId xmlns:a16="http://schemas.microsoft.com/office/drawing/2014/main" id="{DDF65F48-A610-44D3-8F6D-40B3B35B5AB9}"/>
              </a:ext>
            </a:extLst>
          </p:cNvPr>
          <p:cNvSpPr>
            <a:spLocks noGrp="1"/>
          </p:cNvSpPr>
          <p:nvPr>
            <p:ph type="ctrTitle"/>
          </p:nvPr>
        </p:nvSpPr>
        <p:spPr>
          <a:xfrm>
            <a:off x="6553770" y="1041401"/>
            <a:ext cx="4538526" cy="2345264"/>
          </a:xfrm>
        </p:spPr>
        <p:txBody>
          <a:bodyPr>
            <a:normAutofit/>
          </a:bodyPr>
          <a:lstStyle/>
          <a:p>
            <a:pPr>
              <a:lnSpc>
                <a:spcPct val="90000"/>
              </a:lnSpc>
            </a:pPr>
            <a:r>
              <a:rPr lang="en-US" dirty="0"/>
              <a:t>BYU Student Sustainability Initiative</a:t>
            </a:r>
          </a:p>
        </p:txBody>
      </p:sp>
      <p:sp>
        <p:nvSpPr>
          <p:cNvPr id="73" name="Rectangle 72">
            <a:extLst>
              <a:ext uri="{FF2B5EF4-FFF2-40B4-BE49-F238E27FC236}">
                <a16:creationId xmlns:a16="http://schemas.microsoft.com/office/drawing/2014/main" id="{89ED9B58-85C3-470F-B856-89F94D5BF3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4" y="1092200"/>
            <a:ext cx="4976494"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A picture containing drawing, food&#10;&#10;Description automatically generated">
            <a:extLst>
              <a:ext uri="{FF2B5EF4-FFF2-40B4-BE49-F238E27FC236}">
                <a16:creationId xmlns:a16="http://schemas.microsoft.com/office/drawing/2014/main" id="{EE9E2835-5A34-4337-8DF6-323EAB0C74E6}"/>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460722" y="1120162"/>
            <a:ext cx="4240338" cy="4240338"/>
          </a:xfrm>
          <a:prstGeom prst="rect">
            <a:avLst/>
          </a:prstGeom>
          <a:noFill/>
          <a:extLst>
            <a:ext uri="{909E8E84-426E-40DD-AFC4-6F175D3DCCD1}">
              <a14:hiddenFill xmlns:a14="http://schemas.microsoft.com/office/drawing/2010/main">
                <a:solidFill>
                  <a:srgbClr val="FFFFFF"/>
                </a:solidFill>
              </a14:hiddenFill>
            </a:ext>
          </a:extLst>
        </p:spPr>
      </p:pic>
      <p:cxnSp>
        <p:nvCxnSpPr>
          <p:cNvPr id="75" name="Straight Connector 74">
            <a:extLst>
              <a:ext uri="{FF2B5EF4-FFF2-40B4-BE49-F238E27FC236}">
                <a16:creationId xmlns:a16="http://schemas.microsoft.com/office/drawing/2014/main" id="{906654BF-00E5-4DD8-9543-3C20C781052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770" y="3522131"/>
            <a:ext cx="4520638" cy="0"/>
          </a:xfrm>
          <a:prstGeom prst="line">
            <a:avLst/>
          </a:prstGeom>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327B5D01-0ABD-4EBE-ADE2-C55D21E57773}"/>
              </a:ext>
            </a:extLst>
          </p:cNvPr>
          <p:cNvSpPr txBox="1"/>
          <p:nvPr/>
        </p:nvSpPr>
        <p:spPr>
          <a:xfrm>
            <a:off x="7017446" y="3939771"/>
            <a:ext cx="4074850" cy="461665"/>
          </a:xfrm>
          <a:prstGeom prst="rect">
            <a:avLst/>
          </a:prstGeom>
          <a:noFill/>
        </p:spPr>
        <p:txBody>
          <a:bodyPr wrap="square" rtlCol="0">
            <a:spAutoFit/>
          </a:bodyPr>
          <a:lstStyle/>
          <a:p>
            <a:r>
              <a:rPr lang="en-US" sz="2400" dirty="0"/>
              <a:t>Presentation by: Tessa Meredith</a:t>
            </a:r>
          </a:p>
        </p:txBody>
      </p:sp>
    </p:spTree>
    <p:extLst>
      <p:ext uri="{BB962C8B-B14F-4D97-AF65-F5344CB8AC3E}">
        <p14:creationId xmlns:p14="http://schemas.microsoft.com/office/powerpoint/2010/main" val="19604350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8CC2EF2-10A6-4461-BA41-3697D04FD1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cxnSp>
        <p:nvCxnSpPr>
          <p:cNvPr id="12" name="Straight Connector 11">
            <a:extLst>
              <a:ext uri="{FF2B5EF4-FFF2-40B4-BE49-F238E27FC236}">
                <a16:creationId xmlns:a16="http://schemas.microsoft.com/office/drawing/2014/main" id="{EF0C637C-DE70-432E-88A0-528B247D3E4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p:spPr>
        <p:style>
          <a:lnRef idx="2">
            <a:schemeClr val="accent1"/>
          </a:lnRef>
          <a:fillRef idx="0">
            <a:schemeClr val="accent1"/>
          </a:fillRef>
          <a:effectRef idx="1">
            <a:schemeClr val="accent1"/>
          </a:effectRef>
          <a:fontRef idx="minor">
            <a:schemeClr val="tx1"/>
          </a:fontRef>
        </p:style>
      </p:cxnSp>
      <p:pic>
        <p:nvPicPr>
          <p:cNvPr id="14" name="Picture 13">
            <a:extLst>
              <a:ext uri="{FF2B5EF4-FFF2-40B4-BE49-F238E27FC236}">
                <a16:creationId xmlns:a16="http://schemas.microsoft.com/office/drawing/2014/main" id="{89B894CA-E1CC-47A1-8DE3-57DBCFD39BA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a:extLst>
              <a:ext uri="{FF2B5EF4-FFF2-40B4-BE49-F238E27FC236}">
                <a16:creationId xmlns:a16="http://schemas.microsoft.com/office/drawing/2014/main" id="{42F3E770-3CE4-4AA8-A773-AB9C95967530}"/>
              </a:ext>
            </a:extLst>
          </p:cNvPr>
          <p:cNvSpPr>
            <a:spLocks noGrp="1"/>
          </p:cNvSpPr>
          <p:nvPr>
            <p:ph type="title"/>
          </p:nvPr>
        </p:nvSpPr>
        <p:spPr>
          <a:xfrm>
            <a:off x="7535825" y="982132"/>
            <a:ext cx="3360772" cy="1303867"/>
          </a:xfrm>
        </p:spPr>
        <p:txBody>
          <a:bodyPr vert="horz" lIns="91440" tIns="45720" rIns="91440" bIns="45720" rtlCol="0" anchor="ctr">
            <a:normAutofit fontScale="90000"/>
          </a:bodyPr>
          <a:lstStyle/>
          <a:p>
            <a:r>
              <a:rPr lang="en-US" sz="4400" b="1" dirty="0"/>
              <a:t>Weekly Newsletter</a:t>
            </a:r>
          </a:p>
        </p:txBody>
      </p:sp>
      <p:sp>
        <p:nvSpPr>
          <p:cNvPr id="16" name="Rectangle 15">
            <a:extLst>
              <a:ext uri="{FF2B5EF4-FFF2-40B4-BE49-F238E27FC236}">
                <a16:creationId xmlns:a16="http://schemas.microsoft.com/office/drawing/2014/main" id="{B5DF82D0-142E-415E-9F4C-DD5E34D80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5942687"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cell phone&#10;&#10;Description automatically generated">
            <a:extLst>
              <a:ext uri="{FF2B5EF4-FFF2-40B4-BE49-F238E27FC236}">
                <a16:creationId xmlns:a16="http://schemas.microsoft.com/office/drawing/2014/main" id="{AEFAECD8-DE39-41CD-9A6D-8C8F79A8889A}"/>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t="8497" r="13573" b="4836"/>
          <a:stretch/>
        </p:blipFill>
        <p:spPr>
          <a:xfrm>
            <a:off x="615135" y="1041252"/>
            <a:ext cx="6897701" cy="4617000"/>
          </a:xfrm>
          <a:prstGeom prst="rect">
            <a:avLst/>
          </a:prstGeom>
        </p:spPr>
      </p:pic>
      <p:cxnSp>
        <p:nvCxnSpPr>
          <p:cNvPr id="18" name="Straight Connector 17">
            <a:extLst>
              <a:ext uri="{FF2B5EF4-FFF2-40B4-BE49-F238E27FC236}">
                <a16:creationId xmlns:a16="http://schemas.microsoft.com/office/drawing/2014/main" id="{E69B7433-B959-40DA-806F-FF95BB380B0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20089" y="2400639"/>
            <a:ext cx="3376508" cy="0"/>
          </a:xfrm>
          <a:prstGeom prst="line">
            <a:avLst/>
          </a:prstGeom>
        </p:spPr>
        <p:style>
          <a:lnRef idx="2">
            <a:schemeClr val="accent1"/>
          </a:lnRef>
          <a:fillRef idx="0">
            <a:schemeClr val="accent1"/>
          </a:fillRef>
          <a:effectRef idx="1">
            <a:schemeClr val="accent1"/>
          </a:effectRef>
          <a:fontRef idx="minor">
            <a:schemeClr val="tx1"/>
          </a:fontRef>
        </p:style>
      </p:cxnSp>
      <p:sp>
        <p:nvSpPr>
          <p:cNvPr id="4" name="Text Placeholder 3">
            <a:extLst>
              <a:ext uri="{FF2B5EF4-FFF2-40B4-BE49-F238E27FC236}">
                <a16:creationId xmlns:a16="http://schemas.microsoft.com/office/drawing/2014/main" id="{FC28A6B3-A34E-46C8-B029-53203CE05B84}"/>
              </a:ext>
            </a:extLst>
          </p:cNvPr>
          <p:cNvSpPr>
            <a:spLocks noGrp="1"/>
          </p:cNvSpPr>
          <p:nvPr>
            <p:ph type="body" sz="half" idx="2"/>
          </p:nvPr>
        </p:nvSpPr>
        <p:spPr>
          <a:xfrm>
            <a:off x="7535824" y="2556932"/>
            <a:ext cx="3786600" cy="3318936"/>
          </a:xfrm>
        </p:spPr>
        <p:txBody>
          <a:bodyPr vert="horz" lIns="91440" tIns="45720" rIns="91440" bIns="45720" rtlCol="0" anchor="t">
            <a:normAutofit lnSpcReduction="10000"/>
          </a:bodyPr>
          <a:lstStyle/>
          <a:p>
            <a:pPr marL="285750" indent="-285750" algn="l">
              <a:buFont typeface="Arial" panose="020B0604020202020204" pitchFamily="34" charset="0"/>
              <a:buChar char="•"/>
            </a:pPr>
            <a:r>
              <a:rPr lang="en-US" sz="2400" dirty="0"/>
              <a:t>Increases range of influence</a:t>
            </a:r>
          </a:p>
          <a:p>
            <a:pPr marL="285750" indent="-285750" algn="l">
              <a:buFont typeface="Arial" panose="020B0604020202020204" pitchFamily="34" charset="0"/>
              <a:buChar char="•"/>
            </a:pPr>
            <a:r>
              <a:rPr lang="en-US" sz="2400" dirty="0"/>
              <a:t>Provides a professional layout</a:t>
            </a:r>
          </a:p>
          <a:p>
            <a:pPr marL="285750" indent="-285750" algn="l">
              <a:buFont typeface="Arial" panose="020B0604020202020204" pitchFamily="34" charset="0"/>
              <a:buChar char="•"/>
            </a:pPr>
            <a:r>
              <a:rPr lang="en-US" sz="2400" dirty="0"/>
              <a:t>Updates on projects and how to get involved </a:t>
            </a:r>
          </a:p>
          <a:p>
            <a:pPr marL="285750" indent="-285750" algn="l">
              <a:buFont typeface="Arial" panose="020B0604020202020204" pitchFamily="34" charset="0"/>
              <a:buChar char="•"/>
            </a:pPr>
            <a:r>
              <a:rPr lang="en-US" sz="2400" dirty="0"/>
              <a:t>Educates on relevant and local topics</a:t>
            </a:r>
          </a:p>
          <a:p>
            <a:pPr algn="l"/>
            <a:endParaRPr lang="en-US" dirty="0"/>
          </a:p>
        </p:txBody>
      </p:sp>
    </p:spTree>
    <p:extLst>
      <p:ext uri="{BB962C8B-B14F-4D97-AF65-F5344CB8AC3E}">
        <p14:creationId xmlns:p14="http://schemas.microsoft.com/office/powerpoint/2010/main" val="22980731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4707075-25D1-495F-9D67-1D706D7A76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7540CD5-A20B-4B7C-822A-C9C9A7245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88"/>
            <a:ext cx="3823215" cy="5883295"/>
          </a:xfrm>
          <a:prstGeom prst="rect">
            <a:avLst/>
          </a:prstGeom>
          <a:blipFill dpi="0" rotWithShape="1">
            <a:blip r:embed="rId3"/>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EF42B4-05F4-4120-9BDC-D8517AFE6AD2}"/>
              </a:ext>
            </a:extLst>
          </p:cNvPr>
          <p:cNvSpPr>
            <a:spLocks noGrp="1"/>
          </p:cNvSpPr>
          <p:nvPr>
            <p:ph type="title"/>
          </p:nvPr>
        </p:nvSpPr>
        <p:spPr>
          <a:xfrm>
            <a:off x="1055599" y="1055077"/>
            <a:ext cx="2532909" cy="4794578"/>
          </a:xfrm>
        </p:spPr>
        <p:txBody>
          <a:bodyPr>
            <a:normAutofit/>
          </a:bodyPr>
          <a:lstStyle/>
          <a:p>
            <a:r>
              <a:rPr lang="en-US" sz="5400" b="1" dirty="0">
                <a:solidFill>
                  <a:srgbClr val="262626"/>
                </a:solidFill>
              </a:rPr>
              <a:t>Other Project Ideas</a:t>
            </a:r>
          </a:p>
        </p:txBody>
      </p:sp>
      <p:sp useBgFill="1">
        <p:nvSpPr>
          <p:cNvPr id="14" name="Rectangle 13">
            <a:extLst>
              <a:ext uri="{FF2B5EF4-FFF2-40B4-BE49-F238E27FC236}">
                <a16:creationId xmlns:a16="http://schemas.microsoft.com/office/drawing/2014/main" id="{65A3E01E-7BC8-4D86-8005-AB7C3F9607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2053" y="-2"/>
            <a:ext cx="753994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F91FF0C0-058C-4D90-B920-3808F455DFCE}"/>
              </a:ext>
            </a:extLst>
          </p:cNvPr>
          <p:cNvGraphicFramePr>
            <a:graphicFrameLocks noGrp="1"/>
          </p:cNvGraphicFramePr>
          <p:nvPr>
            <p:ph idx="1"/>
            <p:extLst>
              <p:ext uri="{D42A27DB-BD31-4B8C-83A1-F6EECF244321}">
                <p14:modId xmlns:p14="http://schemas.microsoft.com/office/powerpoint/2010/main" val="2481167106"/>
              </p:ext>
            </p:extLst>
          </p:nvPr>
        </p:nvGraphicFramePr>
        <p:xfrm>
          <a:off x="5470072" y="804670"/>
          <a:ext cx="5914209" cy="524865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890311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F42B4-05F4-4120-9BDC-D8517AFE6AD2}"/>
              </a:ext>
            </a:extLst>
          </p:cNvPr>
          <p:cNvSpPr>
            <a:spLocks noGrp="1"/>
          </p:cNvSpPr>
          <p:nvPr>
            <p:ph type="title" idx="4294967295"/>
          </p:nvPr>
        </p:nvSpPr>
        <p:spPr>
          <a:xfrm>
            <a:off x="7850910" y="2739695"/>
            <a:ext cx="4008582" cy="1780381"/>
          </a:xfrm>
        </p:spPr>
        <p:txBody>
          <a:bodyPr>
            <a:normAutofit fontScale="90000"/>
          </a:bodyPr>
          <a:lstStyle/>
          <a:p>
            <a:r>
              <a:rPr lang="en-US" sz="5400" b="1" dirty="0"/>
              <a:t>Sustainably Office and Committee</a:t>
            </a:r>
          </a:p>
        </p:txBody>
      </p:sp>
      <p:graphicFrame>
        <p:nvGraphicFramePr>
          <p:cNvPr id="13" name="Content Placeholder 2">
            <a:extLst>
              <a:ext uri="{FF2B5EF4-FFF2-40B4-BE49-F238E27FC236}">
                <a16:creationId xmlns:a16="http://schemas.microsoft.com/office/drawing/2014/main" id="{064BBA02-8555-47C5-A636-40A864BDF99C}"/>
              </a:ext>
            </a:extLst>
          </p:cNvPr>
          <p:cNvGraphicFramePr>
            <a:graphicFrameLocks/>
          </p:cNvGraphicFramePr>
          <p:nvPr>
            <p:extLst>
              <p:ext uri="{D42A27DB-BD31-4B8C-83A1-F6EECF244321}">
                <p14:modId xmlns:p14="http://schemas.microsoft.com/office/powerpoint/2010/main" val="74222759"/>
              </p:ext>
            </p:extLst>
          </p:nvPr>
        </p:nvGraphicFramePr>
        <p:xfrm>
          <a:off x="667161" y="905163"/>
          <a:ext cx="4967019" cy="48583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Arrow: Right 3">
            <a:extLst>
              <a:ext uri="{FF2B5EF4-FFF2-40B4-BE49-F238E27FC236}">
                <a16:creationId xmlns:a16="http://schemas.microsoft.com/office/drawing/2014/main" id="{4F43BDCB-6322-4C41-9A40-076DDDC08B39}"/>
              </a:ext>
            </a:extLst>
          </p:cNvPr>
          <p:cNvSpPr/>
          <p:nvPr/>
        </p:nvSpPr>
        <p:spPr>
          <a:xfrm>
            <a:off x="6096000" y="3440541"/>
            <a:ext cx="1865746" cy="3786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34942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8CC2EF2-10A6-4461-BA41-3697D04FD1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cxnSp>
        <p:nvCxnSpPr>
          <p:cNvPr id="12" name="Straight Connector 11">
            <a:extLst>
              <a:ext uri="{FF2B5EF4-FFF2-40B4-BE49-F238E27FC236}">
                <a16:creationId xmlns:a16="http://schemas.microsoft.com/office/drawing/2014/main" id="{EF0C637C-DE70-432E-88A0-528B247D3E4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p:spPr>
        <p:style>
          <a:lnRef idx="2">
            <a:schemeClr val="accent1"/>
          </a:lnRef>
          <a:fillRef idx="0">
            <a:schemeClr val="accent1"/>
          </a:fillRef>
          <a:effectRef idx="1">
            <a:schemeClr val="accent1"/>
          </a:effectRef>
          <a:fontRef idx="minor">
            <a:schemeClr val="tx1"/>
          </a:fontRef>
        </p:style>
      </p:cxnSp>
      <p:pic>
        <p:nvPicPr>
          <p:cNvPr id="14" name="Picture 13">
            <a:extLst>
              <a:ext uri="{FF2B5EF4-FFF2-40B4-BE49-F238E27FC236}">
                <a16:creationId xmlns:a16="http://schemas.microsoft.com/office/drawing/2014/main" id="{FE1EDB12-E823-499E-955C-286265B4227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a:extLst>
              <a:ext uri="{FF2B5EF4-FFF2-40B4-BE49-F238E27FC236}">
                <a16:creationId xmlns:a16="http://schemas.microsoft.com/office/drawing/2014/main" id="{D8CECC54-A6C2-4788-B7F0-2A076DC33662}"/>
              </a:ext>
            </a:extLst>
          </p:cNvPr>
          <p:cNvSpPr>
            <a:spLocks noGrp="1"/>
          </p:cNvSpPr>
          <p:nvPr>
            <p:ph type="title"/>
          </p:nvPr>
        </p:nvSpPr>
        <p:spPr>
          <a:xfrm>
            <a:off x="6094412" y="982132"/>
            <a:ext cx="4802185" cy="1303867"/>
          </a:xfrm>
        </p:spPr>
        <p:txBody>
          <a:bodyPr vert="horz" lIns="91440" tIns="45720" rIns="91440" bIns="45720" rtlCol="0" anchor="ctr">
            <a:normAutofit/>
          </a:bodyPr>
          <a:lstStyle/>
          <a:p>
            <a:r>
              <a:rPr lang="en-US" sz="4800" b="1" dirty="0"/>
              <a:t>“Tour de Bins”</a:t>
            </a:r>
          </a:p>
        </p:txBody>
      </p:sp>
      <p:sp>
        <p:nvSpPr>
          <p:cNvPr id="16" name="Rectangle 15">
            <a:extLst>
              <a:ext uri="{FF2B5EF4-FFF2-40B4-BE49-F238E27FC236}">
                <a16:creationId xmlns:a16="http://schemas.microsoft.com/office/drawing/2014/main" id="{EA9F2028-BF4D-4B49-AFE1-8A9503C373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4517009"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lose up of a sign&#10;&#10;Description automatically generated">
            <a:extLst>
              <a:ext uri="{FF2B5EF4-FFF2-40B4-BE49-F238E27FC236}">
                <a16:creationId xmlns:a16="http://schemas.microsoft.com/office/drawing/2014/main" id="{4E5CB67F-8D49-4DD6-B466-0E87ADAC4778}"/>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t="18060" b="17637"/>
          <a:stretch/>
        </p:blipFill>
        <p:spPr>
          <a:xfrm>
            <a:off x="950054" y="982132"/>
            <a:ext cx="4916440" cy="4736206"/>
          </a:xfrm>
          <a:prstGeom prst="rect">
            <a:avLst/>
          </a:prstGeom>
        </p:spPr>
      </p:pic>
      <p:cxnSp>
        <p:nvCxnSpPr>
          <p:cNvPr id="18" name="Straight Connector 17">
            <a:extLst>
              <a:ext uri="{FF2B5EF4-FFF2-40B4-BE49-F238E27FC236}">
                <a16:creationId xmlns:a16="http://schemas.microsoft.com/office/drawing/2014/main" id="{A0E929BF-D26E-44D4-89D4-6E7400575D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4412" y="2400639"/>
            <a:ext cx="4802185" cy="0"/>
          </a:xfrm>
          <a:prstGeom prst="line">
            <a:avLst/>
          </a:prstGeom>
        </p:spPr>
        <p:style>
          <a:lnRef idx="2">
            <a:schemeClr val="accent1"/>
          </a:lnRef>
          <a:fillRef idx="0">
            <a:schemeClr val="accent1"/>
          </a:fillRef>
          <a:effectRef idx="1">
            <a:schemeClr val="accent1"/>
          </a:effectRef>
          <a:fontRef idx="minor">
            <a:schemeClr val="tx1"/>
          </a:fontRef>
        </p:style>
      </p:cxnSp>
      <p:sp>
        <p:nvSpPr>
          <p:cNvPr id="4" name="Text Placeholder 3">
            <a:extLst>
              <a:ext uri="{FF2B5EF4-FFF2-40B4-BE49-F238E27FC236}">
                <a16:creationId xmlns:a16="http://schemas.microsoft.com/office/drawing/2014/main" id="{D0E426EE-7783-4BD7-934B-4BE335B650F1}"/>
              </a:ext>
            </a:extLst>
          </p:cNvPr>
          <p:cNvSpPr>
            <a:spLocks noGrp="1"/>
          </p:cNvSpPr>
          <p:nvPr>
            <p:ph type="body" sz="half" idx="2"/>
          </p:nvPr>
        </p:nvSpPr>
        <p:spPr>
          <a:xfrm>
            <a:off x="6094412" y="3047996"/>
            <a:ext cx="5147533" cy="3371265"/>
          </a:xfrm>
        </p:spPr>
        <p:txBody>
          <a:bodyPr vert="horz" lIns="91440" tIns="45720" rIns="91440" bIns="45720" rtlCol="0" anchor="t">
            <a:normAutofit/>
          </a:bodyPr>
          <a:lstStyle/>
          <a:p>
            <a:r>
              <a:rPr lang="en-US" sz="3200" dirty="0"/>
              <a:t>To improve the efficiency and consistency of campus recycling</a:t>
            </a:r>
          </a:p>
        </p:txBody>
      </p:sp>
    </p:spTree>
    <p:extLst>
      <p:ext uri="{BB962C8B-B14F-4D97-AF65-F5344CB8AC3E}">
        <p14:creationId xmlns:p14="http://schemas.microsoft.com/office/powerpoint/2010/main" val="9853474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C2B2C-6C01-49A6-83AC-F80FF31AF515}"/>
              </a:ext>
            </a:extLst>
          </p:cNvPr>
          <p:cNvSpPr>
            <a:spLocks noGrp="1"/>
          </p:cNvSpPr>
          <p:nvPr>
            <p:ph type="title"/>
          </p:nvPr>
        </p:nvSpPr>
        <p:spPr>
          <a:xfrm>
            <a:off x="1295402" y="982132"/>
            <a:ext cx="9601196" cy="1303867"/>
          </a:xfrm>
        </p:spPr>
        <p:txBody>
          <a:bodyPr>
            <a:normAutofit/>
          </a:bodyPr>
          <a:lstStyle/>
          <a:p>
            <a:r>
              <a:rPr lang="en-US" b="1" dirty="0">
                <a:solidFill>
                  <a:srgbClr val="262626"/>
                </a:solidFill>
              </a:rPr>
              <a:t>4 Step Process </a:t>
            </a:r>
          </a:p>
        </p:txBody>
      </p:sp>
      <p:graphicFrame>
        <p:nvGraphicFramePr>
          <p:cNvPr id="5" name="Content Placeholder 2">
            <a:extLst>
              <a:ext uri="{FF2B5EF4-FFF2-40B4-BE49-F238E27FC236}">
                <a16:creationId xmlns:a16="http://schemas.microsoft.com/office/drawing/2014/main" id="{305257FE-6277-4B8D-8D00-683E54400E25}"/>
              </a:ext>
            </a:extLst>
          </p:cNvPr>
          <p:cNvGraphicFramePr>
            <a:graphicFrameLocks noGrp="1"/>
          </p:cNvGraphicFramePr>
          <p:nvPr>
            <p:ph idx="1"/>
            <p:extLst>
              <p:ext uri="{D42A27DB-BD31-4B8C-83A1-F6EECF244321}">
                <p14:modId xmlns:p14="http://schemas.microsoft.com/office/powerpoint/2010/main" val="2375364109"/>
              </p:ext>
            </p:extLst>
          </p:nvPr>
        </p:nvGraphicFramePr>
        <p:xfrm>
          <a:off x="1295400" y="2772384"/>
          <a:ext cx="9601197" cy="28748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065178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A3697C-4AD2-4D74-84AF-9CAB9A396792}"/>
              </a:ext>
            </a:extLst>
          </p:cNvPr>
          <p:cNvSpPr txBox="1"/>
          <p:nvPr/>
        </p:nvSpPr>
        <p:spPr>
          <a:xfrm>
            <a:off x="1425390" y="2654683"/>
            <a:ext cx="4310393" cy="3046988"/>
          </a:xfrm>
          <a:prstGeom prst="rect">
            <a:avLst/>
          </a:prstGeom>
          <a:noFill/>
        </p:spPr>
        <p:txBody>
          <a:bodyPr wrap="square" rtlCol="0">
            <a:spAutoFit/>
          </a:bodyPr>
          <a:lstStyle/>
          <a:p>
            <a:r>
              <a:rPr lang="en-US" sz="3200" dirty="0"/>
              <a:t>Assess campus building by recording…</a:t>
            </a:r>
          </a:p>
          <a:p>
            <a:pPr marL="285750" indent="-285750">
              <a:buFont typeface="Arial" panose="020B0604020202020204" pitchFamily="34" charset="0"/>
              <a:buChar char="•"/>
            </a:pPr>
            <a:r>
              <a:rPr lang="en-US" sz="3200" dirty="0"/>
              <a:t>Where bins are located</a:t>
            </a:r>
          </a:p>
          <a:p>
            <a:pPr marL="285750" indent="-285750">
              <a:buFont typeface="Arial" panose="020B0604020202020204" pitchFamily="34" charset="0"/>
              <a:buChar char="•"/>
            </a:pPr>
            <a:r>
              <a:rPr lang="en-US" sz="3200" dirty="0"/>
              <a:t>Which bins are available</a:t>
            </a:r>
          </a:p>
          <a:p>
            <a:pPr marL="285750" indent="-285750">
              <a:buFont typeface="Arial" panose="020B0604020202020204" pitchFamily="34" charset="0"/>
              <a:buChar char="•"/>
            </a:pPr>
            <a:r>
              <a:rPr lang="en-US" sz="3200" dirty="0"/>
              <a:t>What changes need to be made</a:t>
            </a:r>
          </a:p>
        </p:txBody>
      </p:sp>
      <p:graphicFrame>
        <p:nvGraphicFramePr>
          <p:cNvPr id="4" name="Content Placeholder 2">
            <a:extLst>
              <a:ext uri="{FF2B5EF4-FFF2-40B4-BE49-F238E27FC236}">
                <a16:creationId xmlns:a16="http://schemas.microsoft.com/office/drawing/2014/main" id="{AE66D776-AEC3-4167-A947-1469089C4091}"/>
              </a:ext>
            </a:extLst>
          </p:cNvPr>
          <p:cNvGraphicFramePr>
            <a:graphicFrameLocks/>
          </p:cNvGraphicFramePr>
          <p:nvPr>
            <p:extLst>
              <p:ext uri="{D42A27DB-BD31-4B8C-83A1-F6EECF244321}">
                <p14:modId xmlns:p14="http://schemas.microsoft.com/office/powerpoint/2010/main" val="2196815707"/>
              </p:ext>
            </p:extLst>
          </p:nvPr>
        </p:nvGraphicFramePr>
        <p:xfrm>
          <a:off x="3341187" y="684967"/>
          <a:ext cx="5437908" cy="15417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a:extLst>
              <a:ext uri="{FF2B5EF4-FFF2-40B4-BE49-F238E27FC236}">
                <a16:creationId xmlns:a16="http://schemas.microsoft.com/office/drawing/2014/main" id="{E461B4F5-4115-4185-AB4B-72ABB27ABAB3}"/>
              </a:ext>
            </a:extLst>
          </p:cNvPr>
          <p:cNvSpPr txBox="1"/>
          <p:nvPr/>
        </p:nvSpPr>
        <p:spPr>
          <a:xfrm>
            <a:off x="6677890" y="2709614"/>
            <a:ext cx="3916218" cy="3046988"/>
          </a:xfrm>
          <a:prstGeom prst="rect">
            <a:avLst/>
          </a:prstGeom>
          <a:noFill/>
        </p:spPr>
        <p:txBody>
          <a:bodyPr wrap="square" rtlCol="0">
            <a:spAutoFit/>
          </a:bodyPr>
          <a:lstStyle/>
          <a:p>
            <a:pPr lvl="0"/>
            <a:r>
              <a:rPr lang="en-US" sz="3200" dirty="0">
                <a:solidFill>
                  <a:prstClr val="black"/>
                </a:solidFill>
              </a:rPr>
              <a:t>Report to…</a:t>
            </a:r>
          </a:p>
          <a:p>
            <a:pPr marL="457200" lvl="0" indent="-457200">
              <a:buFont typeface="Arial" panose="020B0604020202020204" pitchFamily="34" charset="0"/>
              <a:buChar char="•"/>
            </a:pPr>
            <a:r>
              <a:rPr lang="en-US" sz="3200" dirty="0">
                <a:solidFill>
                  <a:prstClr val="black"/>
                </a:solidFill>
              </a:rPr>
              <a:t>BYU Recycling to obtain bins </a:t>
            </a:r>
          </a:p>
          <a:p>
            <a:pPr marL="457200" lvl="0" indent="-457200">
              <a:buFont typeface="Arial" panose="020B0604020202020204" pitchFamily="34" charset="0"/>
              <a:buChar char="•"/>
            </a:pPr>
            <a:r>
              <a:rPr lang="en-US" sz="3200" dirty="0">
                <a:solidFill>
                  <a:prstClr val="black"/>
                </a:solidFill>
              </a:rPr>
              <a:t>Building maintenance to approve bin changes</a:t>
            </a:r>
          </a:p>
        </p:txBody>
      </p:sp>
      <p:cxnSp>
        <p:nvCxnSpPr>
          <p:cNvPr id="8" name="Straight Connector 7">
            <a:extLst>
              <a:ext uri="{FF2B5EF4-FFF2-40B4-BE49-F238E27FC236}">
                <a16:creationId xmlns:a16="http://schemas.microsoft.com/office/drawing/2014/main" id="{9DC2DD88-4C4F-4F9A-84B1-E4F13DBAECD2}"/>
              </a:ext>
            </a:extLst>
          </p:cNvPr>
          <p:cNvCxnSpPr/>
          <p:nvPr/>
        </p:nvCxnSpPr>
        <p:spPr>
          <a:xfrm>
            <a:off x="6060141" y="2591930"/>
            <a:ext cx="0" cy="3387529"/>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411113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A3697C-4AD2-4D74-84AF-9CAB9A396792}"/>
              </a:ext>
            </a:extLst>
          </p:cNvPr>
          <p:cNvSpPr txBox="1"/>
          <p:nvPr/>
        </p:nvSpPr>
        <p:spPr>
          <a:xfrm>
            <a:off x="2105893" y="2654683"/>
            <a:ext cx="3629890" cy="3046988"/>
          </a:xfrm>
          <a:prstGeom prst="rect">
            <a:avLst/>
          </a:prstGeom>
          <a:noFill/>
        </p:spPr>
        <p:txBody>
          <a:bodyPr wrap="square" rtlCol="0">
            <a:spAutoFit/>
          </a:bodyPr>
          <a:lstStyle/>
          <a:p>
            <a:r>
              <a:rPr lang="en-US" sz="3200" dirty="0"/>
              <a:t>Bin by…</a:t>
            </a:r>
          </a:p>
          <a:p>
            <a:pPr marL="457200" indent="-457200">
              <a:buFont typeface="Arial" panose="020B0604020202020204" pitchFamily="34" charset="0"/>
              <a:buChar char="•"/>
            </a:pPr>
            <a:r>
              <a:rPr lang="en-US" sz="3200" dirty="0"/>
              <a:t>Following assessment map</a:t>
            </a:r>
          </a:p>
          <a:p>
            <a:pPr marL="457200" indent="-457200">
              <a:buFont typeface="Arial" panose="020B0604020202020204" pitchFamily="34" charset="0"/>
              <a:buChar char="•"/>
            </a:pPr>
            <a:r>
              <a:rPr lang="en-US" sz="3200" dirty="0"/>
              <a:t>Adding and removing necessary bins </a:t>
            </a:r>
          </a:p>
        </p:txBody>
      </p:sp>
      <p:graphicFrame>
        <p:nvGraphicFramePr>
          <p:cNvPr id="4" name="Content Placeholder 2">
            <a:extLst>
              <a:ext uri="{FF2B5EF4-FFF2-40B4-BE49-F238E27FC236}">
                <a16:creationId xmlns:a16="http://schemas.microsoft.com/office/drawing/2014/main" id="{AE66D776-AEC3-4167-A947-1469089C4091}"/>
              </a:ext>
            </a:extLst>
          </p:cNvPr>
          <p:cNvGraphicFramePr>
            <a:graphicFrameLocks/>
          </p:cNvGraphicFramePr>
          <p:nvPr>
            <p:extLst>
              <p:ext uri="{D42A27DB-BD31-4B8C-83A1-F6EECF244321}">
                <p14:modId xmlns:p14="http://schemas.microsoft.com/office/powerpoint/2010/main" val="923553331"/>
              </p:ext>
            </p:extLst>
          </p:nvPr>
        </p:nvGraphicFramePr>
        <p:xfrm>
          <a:off x="3341187" y="684967"/>
          <a:ext cx="5437908" cy="15417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a:extLst>
              <a:ext uri="{FF2B5EF4-FFF2-40B4-BE49-F238E27FC236}">
                <a16:creationId xmlns:a16="http://schemas.microsoft.com/office/drawing/2014/main" id="{E461B4F5-4115-4185-AB4B-72ABB27ABAB3}"/>
              </a:ext>
            </a:extLst>
          </p:cNvPr>
          <p:cNvSpPr txBox="1"/>
          <p:nvPr/>
        </p:nvSpPr>
        <p:spPr>
          <a:xfrm>
            <a:off x="6480667" y="2700849"/>
            <a:ext cx="3916218" cy="2062103"/>
          </a:xfrm>
          <a:prstGeom prst="rect">
            <a:avLst/>
          </a:prstGeom>
          <a:noFill/>
        </p:spPr>
        <p:txBody>
          <a:bodyPr wrap="square" rtlCol="0">
            <a:spAutoFit/>
          </a:bodyPr>
          <a:lstStyle/>
          <a:p>
            <a:pPr lvl="0"/>
            <a:r>
              <a:rPr lang="en-US" sz="3200" dirty="0">
                <a:solidFill>
                  <a:prstClr val="black"/>
                </a:solidFill>
              </a:rPr>
              <a:t>Digitally map…</a:t>
            </a:r>
          </a:p>
          <a:p>
            <a:pPr marL="457200" lvl="0" indent="-457200">
              <a:buFont typeface="Arial" panose="020B0604020202020204" pitchFamily="34" charset="0"/>
              <a:buChar char="•"/>
            </a:pPr>
            <a:r>
              <a:rPr lang="en-US" sz="3200" dirty="0">
                <a:solidFill>
                  <a:prstClr val="black"/>
                </a:solidFill>
              </a:rPr>
              <a:t>Station locations</a:t>
            </a:r>
          </a:p>
          <a:p>
            <a:pPr marL="457200" lvl="0" indent="-457200">
              <a:buFont typeface="Arial" panose="020B0604020202020204" pitchFamily="34" charset="0"/>
              <a:buChar char="•"/>
            </a:pPr>
            <a:r>
              <a:rPr lang="en-US" sz="3200" dirty="0">
                <a:solidFill>
                  <a:prstClr val="black"/>
                </a:solidFill>
              </a:rPr>
              <a:t>Bin quantity and types</a:t>
            </a:r>
          </a:p>
        </p:txBody>
      </p:sp>
      <p:cxnSp>
        <p:nvCxnSpPr>
          <p:cNvPr id="8" name="Straight Connector 7">
            <a:extLst>
              <a:ext uri="{FF2B5EF4-FFF2-40B4-BE49-F238E27FC236}">
                <a16:creationId xmlns:a16="http://schemas.microsoft.com/office/drawing/2014/main" id="{9DC2DD88-4C4F-4F9A-84B1-E4F13DBAECD2}"/>
              </a:ext>
            </a:extLst>
          </p:cNvPr>
          <p:cNvCxnSpPr/>
          <p:nvPr/>
        </p:nvCxnSpPr>
        <p:spPr>
          <a:xfrm>
            <a:off x="6060141" y="2591930"/>
            <a:ext cx="0" cy="3387529"/>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28672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5066F8AE-A5C7-4B3E-B1DA-D0B624059BE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20" name="Picture 19">
              <a:extLst>
                <a:ext uri="{FF2B5EF4-FFF2-40B4-BE49-F238E27FC236}">
                  <a16:creationId xmlns:a16="http://schemas.microsoft.com/office/drawing/2014/main" id="{F78E901E-6697-44E3-9533-1457FA4F048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1" name="Rectangle 20">
              <a:extLst>
                <a:ext uri="{FF2B5EF4-FFF2-40B4-BE49-F238E27FC236}">
                  <a16:creationId xmlns:a16="http://schemas.microsoft.com/office/drawing/2014/main" id="{C515452A-514A-4763-9932-37302A8D6D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2" name="Picture 21">
              <a:extLst>
                <a:ext uri="{FF2B5EF4-FFF2-40B4-BE49-F238E27FC236}">
                  <a16:creationId xmlns:a16="http://schemas.microsoft.com/office/drawing/2014/main" id="{D0EC146D-CF08-4B34-ADEB-2F0296F98A1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3" name="Picture 22">
              <a:extLst>
                <a:ext uri="{FF2B5EF4-FFF2-40B4-BE49-F238E27FC236}">
                  <a16:creationId xmlns:a16="http://schemas.microsoft.com/office/drawing/2014/main" id="{E1FBA240-87AB-400A-9292-7DC6F3E5521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useBgFill="1">
        <p:nvSpPr>
          <p:cNvPr id="25" name="Rectangle 24">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cell phone&#10;&#10;Description automatically generated">
            <a:extLst>
              <a:ext uri="{FF2B5EF4-FFF2-40B4-BE49-F238E27FC236}">
                <a16:creationId xmlns:a16="http://schemas.microsoft.com/office/drawing/2014/main" id="{DE7CDFEB-F3E5-449A-80B1-4A2C8D235B24}"/>
              </a:ext>
            </a:extLst>
          </p:cNvPr>
          <p:cNvPicPr>
            <a:picLocks noChangeAspect="1"/>
          </p:cNvPicPr>
          <p:nvPr/>
        </p:nvPicPr>
        <p:blipFill rotWithShape="1">
          <a:blip r:embed="rId6">
            <a:extLst>
              <a:ext uri="{28A0092B-C50C-407E-A947-70E740481C1C}">
                <a14:useLocalDpi xmlns:a14="http://schemas.microsoft.com/office/drawing/2010/main" val="0"/>
              </a:ext>
            </a:extLst>
          </a:blip>
          <a:srcRect b="19355"/>
          <a:stretch/>
        </p:blipFill>
        <p:spPr>
          <a:xfrm>
            <a:off x="20" y="10"/>
            <a:ext cx="12191980" cy="6857990"/>
          </a:xfrm>
          <a:prstGeom prst="rect">
            <a:avLst/>
          </a:prstGeom>
        </p:spPr>
      </p:pic>
    </p:spTree>
    <p:extLst>
      <p:ext uri="{BB962C8B-B14F-4D97-AF65-F5344CB8AC3E}">
        <p14:creationId xmlns:p14="http://schemas.microsoft.com/office/powerpoint/2010/main" val="29237066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B77576E5-E7DB-46C7-B0D9-A0AB187873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31" name="Picture 30">
              <a:extLst>
                <a:ext uri="{FF2B5EF4-FFF2-40B4-BE49-F238E27FC236}">
                  <a16:creationId xmlns:a16="http://schemas.microsoft.com/office/drawing/2014/main" id="{A2C244BC-AB19-460B-9A7B-5BAFE9DEAB0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2" name="Rectangle 31">
              <a:extLst>
                <a:ext uri="{FF2B5EF4-FFF2-40B4-BE49-F238E27FC236}">
                  <a16:creationId xmlns:a16="http://schemas.microsoft.com/office/drawing/2014/main" id="{C2D7728D-2CB0-4ADE-B6BF-4BA8ED772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33" name="Picture 32">
              <a:extLst>
                <a:ext uri="{FF2B5EF4-FFF2-40B4-BE49-F238E27FC236}">
                  <a16:creationId xmlns:a16="http://schemas.microsoft.com/office/drawing/2014/main" id="{A3E0EDB8-8162-4D16-9521-52415777B0B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4" name="Picture 33">
              <a:extLst>
                <a:ext uri="{FF2B5EF4-FFF2-40B4-BE49-F238E27FC236}">
                  <a16:creationId xmlns:a16="http://schemas.microsoft.com/office/drawing/2014/main" id="{27060CB3-C139-4548-A73F-74689C9292D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useBgFill="1">
        <p:nvSpPr>
          <p:cNvPr id="36" name="Rectangle 35">
            <a:extLst>
              <a:ext uri="{FF2B5EF4-FFF2-40B4-BE49-F238E27FC236}">
                <a16:creationId xmlns:a16="http://schemas.microsoft.com/office/drawing/2014/main" id="{38181A50-C8BE-4392-983D-C065790805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cell phone&#10;&#10;Description automatically generated">
            <a:extLst>
              <a:ext uri="{FF2B5EF4-FFF2-40B4-BE49-F238E27FC236}">
                <a16:creationId xmlns:a16="http://schemas.microsoft.com/office/drawing/2014/main" id="{DE7CDFEB-F3E5-449A-80B1-4A2C8D235B24}"/>
              </a:ext>
            </a:extLst>
          </p:cNvPr>
          <p:cNvPicPr>
            <a:picLocks noChangeAspect="1"/>
          </p:cNvPicPr>
          <p:nvPr/>
        </p:nvPicPr>
        <p:blipFill rotWithShape="1">
          <a:blip r:embed="rId5">
            <a:extLst>
              <a:ext uri="{28A0092B-C50C-407E-A947-70E740481C1C}">
                <a14:useLocalDpi xmlns:a14="http://schemas.microsoft.com/office/drawing/2010/main" val="0"/>
              </a:ext>
            </a:extLst>
          </a:blip>
          <a:srcRect l="4409" t="12514" r="38867" b="32114"/>
          <a:stretch/>
        </p:blipFill>
        <p:spPr>
          <a:xfrm>
            <a:off x="1088979" y="0"/>
            <a:ext cx="10447009" cy="7113114"/>
          </a:xfrm>
          <a:prstGeom prst="rect">
            <a:avLst/>
          </a:prstGeom>
        </p:spPr>
      </p:pic>
    </p:spTree>
    <p:extLst>
      <p:ext uri="{BB962C8B-B14F-4D97-AF65-F5344CB8AC3E}">
        <p14:creationId xmlns:p14="http://schemas.microsoft.com/office/powerpoint/2010/main" val="4078502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29" name="Group 20">
            <a:extLst>
              <a:ext uri="{FF2B5EF4-FFF2-40B4-BE49-F238E27FC236}">
                <a16:creationId xmlns:a16="http://schemas.microsoft.com/office/drawing/2014/main" id="{5066F8AE-A5C7-4B3E-B1DA-D0B624059BE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22" name="Picture 21">
              <a:extLst>
                <a:ext uri="{FF2B5EF4-FFF2-40B4-BE49-F238E27FC236}">
                  <a16:creationId xmlns:a16="http://schemas.microsoft.com/office/drawing/2014/main" id="{F78E901E-6697-44E3-9533-1457FA4F048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3" name="Rectangle 22">
              <a:extLst>
                <a:ext uri="{FF2B5EF4-FFF2-40B4-BE49-F238E27FC236}">
                  <a16:creationId xmlns:a16="http://schemas.microsoft.com/office/drawing/2014/main" id="{C515452A-514A-4763-9932-37302A8D6D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4" name="Picture 23">
              <a:extLst>
                <a:ext uri="{FF2B5EF4-FFF2-40B4-BE49-F238E27FC236}">
                  <a16:creationId xmlns:a16="http://schemas.microsoft.com/office/drawing/2014/main" id="{D0EC146D-CF08-4B34-ADEB-2F0296F98A1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5" name="Picture 24">
              <a:extLst>
                <a:ext uri="{FF2B5EF4-FFF2-40B4-BE49-F238E27FC236}">
                  <a16:creationId xmlns:a16="http://schemas.microsoft.com/office/drawing/2014/main" id="{E1FBA240-87AB-400A-9292-7DC6F3E5521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useBgFill="1">
        <p:nvSpPr>
          <p:cNvPr id="30" name="Rectangle 26">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map&#10;&#10;Description automatically generated">
            <a:extLst>
              <a:ext uri="{FF2B5EF4-FFF2-40B4-BE49-F238E27FC236}">
                <a16:creationId xmlns:a16="http://schemas.microsoft.com/office/drawing/2014/main" id="{D57C12E7-362F-4D8F-A7DF-B42F16F9833D}"/>
              </a:ext>
            </a:extLst>
          </p:cNvPr>
          <p:cNvPicPr>
            <a:picLocks noChangeAspect="1"/>
          </p:cNvPicPr>
          <p:nvPr/>
        </p:nvPicPr>
        <p:blipFill rotWithShape="1">
          <a:blip r:embed="rId6">
            <a:extLst>
              <a:ext uri="{28A0092B-C50C-407E-A947-70E740481C1C}">
                <a14:useLocalDpi xmlns:a14="http://schemas.microsoft.com/office/drawing/2010/main" val="0"/>
              </a:ext>
            </a:extLst>
          </a:blip>
          <a:srcRect t="12466" r="-1" b="31424"/>
          <a:stretch/>
        </p:blipFill>
        <p:spPr>
          <a:xfrm>
            <a:off x="20" y="10"/>
            <a:ext cx="12191980" cy="6857990"/>
          </a:xfrm>
          <a:prstGeom prst="rect">
            <a:avLst/>
          </a:prstGeom>
        </p:spPr>
      </p:pic>
    </p:spTree>
    <p:extLst>
      <p:ext uri="{BB962C8B-B14F-4D97-AF65-F5344CB8AC3E}">
        <p14:creationId xmlns:p14="http://schemas.microsoft.com/office/powerpoint/2010/main" val="32544302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69C54B-17C1-4C6C-A0A6-0C42D9489B37}"/>
              </a:ext>
            </a:extLst>
          </p:cNvPr>
          <p:cNvSpPr txBox="1"/>
          <p:nvPr/>
        </p:nvSpPr>
        <p:spPr>
          <a:xfrm>
            <a:off x="1455938" y="1518082"/>
            <a:ext cx="9010835" cy="4524315"/>
          </a:xfrm>
          <a:prstGeom prst="rect">
            <a:avLst/>
          </a:prstGeom>
          <a:noFill/>
        </p:spPr>
        <p:txBody>
          <a:bodyPr wrap="square" rtlCol="0">
            <a:spAutoFit/>
          </a:bodyPr>
          <a:lstStyle/>
          <a:p>
            <a:r>
              <a:rPr lang="en-US" dirty="0"/>
              <a:t> </a:t>
            </a:r>
            <a:r>
              <a:rPr lang="en-US" sz="3600" dirty="0"/>
              <a:t>“[A BYU] education prepares students who can make a difference in the world…who are able to improve the moral, social, and </a:t>
            </a:r>
            <a:r>
              <a:rPr lang="en-US" sz="3600" b="1" dirty="0"/>
              <a:t>ecological environment </a:t>
            </a:r>
            <a:r>
              <a:rPr lang="en-US" sz="3600" dirty="0"/>
              <a:t>in which they and their families live.” </a:t>
            </a:r>
          </a:p>
          <a:p>
            <a:pPr algn="r"/>
            <a:br>
              <a:rPr lang="en-US" sz="3600" dirty="0"/>
            </a:br>
            <a:r>
              <a:rPr lang="en-US" sz="3600" dirty="0"/>
              <a:t>-Aims of a BYU Education</a:t>
            </a:r>
          </a:p>
          <a:p>
            <a:br>
              <a:rPr lang="en-US" dirty="0"/>
            </a:br>
            <a:endParaRPr lang="en-US" dirty="0"/>
          </a:p>
        </p:txBody>
      </p:sp>
    </p:spTree>
    <p:extLst>
      <p:ext uri="{BB962C8B-B14F-4D97-AF65-F5344CB8AC3E}">
        <p14:creationId xmlns:p14="http://schemas.microsoft.com/office/powerpoint/2010/main" val="34766122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0E8D4-63C0-48C3-A8C9-4587335167D7}"/>
              </a:ext>
            </a:extLst>
          </p:cNvPr>
          <p:cNvSpPr>
            <a:spLocks noGrp="1"/>
          </p:cNvSpPr>
          <p:nvPr>
            <p:ph type="title"/>
          </p:nvPr>
        </p:nvSpPr>
        <p:spPr>
          <a:xfrm>
            <a:off x="1295402" y="982132"/>
            <a:ext cx="9601196" cy="1303867"/>
          </a:xfrm>
        </p:spPr>
        <p:txBody>
          <a:bodyPr>
            <a:normAutofit/>
          </a:bodyPr>
          <a:lstStyle/>
          <a:p>
            <a:r>
              <a:rPr lang="en-US" b="1" dirty="0"/>
              <a:t>Tour de Bins Goals</a:t>
            </a:r>
          </a:p>
        </p:txBody>
      </p:sp>
      <p:sp>
        <p:nvSpPr>
          <p:cNvPr id="3" name="Content Placeholder 2">
            <a:extLst>
              <a:ext uri="{FF2B5EF4-FFF2-40B4-BE49-F238E27FC236}">
                <a16:creationId xmlns:a16="http://schemas.microsoft.com/office/drawing/2014/main" id="{DED8A32F-D130-417E-8A1F-5FCF11463729}"/>
              </a:ext>
            </a:extLst>
          </p:cNvPr>
          <p:cNvSpPr>
            <a:spLocks noGrp="1"/>
          </p:cNvSpPr>
          <p:nvPr>
            <p:ph idx="1"/>
          </p:nvPr>
        </p:nvSpPr>
        <p:spPr>
          <a:xfrm>
            <a:off x="1295402" y="2556932"/>
            <a:ext cx="6256866" cy="3318936"/>
          </a:xfrm>
        </p:spPr>
        <p:txBody>
          <a:bodyPr>
            <a:normAutofit/>
          </a:bodyPr>
          <a:lstStyle/>
          <a:p>
            <a:pPr marL="0" indent="0">
              <a:buNone/>
            </a:pPr>
            <a:r>
              <a:rPr lang="en-US" dirty="0"/>
              <a:t>1. Complete 4 step process for all main campus buildings</a:t>
            </a:r>
          </a:p>
          <a:p>
            <a:pPr marL="0" indent="0">
              <a:buNone/>
            </a:pPr>
            <a:r>
              <a:rPr lang="en-US" dirty="0"/>
              <a:t>2. Have digital maps accessible on SSI website</a:t>
            </a:r>
          </a:p>
          <a:p>
            <a:pPr marL="0" indent="0">
              <a:buNone/>
            </a:pPr>
            <a:r>
              <a:rPr lang="en-US" dirty="0"/>
              <a:t>3. Increase awareness on why and how we recycle at BYU</a:t>
            </a:r>
          </a:p>
          <a:p>
            <a:pPr marL="0" indent="0">
              <a:buNone/>
            </a:pPr>
            <a:r>
              <a:rPr lang="en-US" dirty="0"/>
              <a:t>4. Use project as evidence of sustainable student involvement </a:t>
            </a:r>
          </a:p>
        </p:txBody>
      </p:sp>
      <p:pic>
        <p:nvPicPr>
          <p:cNvPr id="7" name="Graphic 6" descr="Recycle sign">
            <a:extLst>
              <a:ext uri="{FF2B5EF4-FFF2-40B4-BE49-F238E27FC236}">
                <a16:creationId xmlns:a16="http://schemas.microsoft.com/office/drawing/2014/main" id="{C3E14DC4-1335-4A86-8869-7408EE16A00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8085026" y="2757636"/>
            <a:ext cx="2739728" cy="2739728"/>
          </a:xfrm>
          <a:prstGeom prst="rect">
            <a:avLst/>
          </a:prstGeom>
          <a:ln w="57150" cmpd="thickThin">
            <a:solidFill>
              <a:schemeClr val="tx1">
                <a:lumMod val="50000"/>
                <a:lumOff val="50000"/>
              </a:schemeClr>
            </a:solidFill>
            <a:miter lim="800000"/>
          </a:ln>
        </p:spPr>
      </p:pic>
    </p:spTree>
    <p:extLst>
      <p:ext uri="{BB962C8B-B14F-4D97-AF65-F5344CB8AC3E}">
        <p14:creationId xmlns:p14="http://schemas.microsoft.com/office/powerpoint/2010/main" val="40676904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0E8D4-63C0-48C3-A8C9-4587335167D7}"/>
              </a:ext>
            </a:extLst>
          </p:cNvPr>
          <p:cNvSpPr>
            <a:spLocks noGrp="1"/>
          </p:cNvSpPr>
          <p:nvPr>
            <p:ph type="title"/>
          </p:nvPr>
        </p:nvSpPr>
        <p:spPr>
          <a:xfrm>
            <a:off x="1295402" y="982132"/>
            <a:ext cx="9601196" cy="1303867"/>
          </a:xfrm>
        </p:spPr>
        <p:txBody>
          <a:bodyPr>
            <a:normAutofit/>
          </a:bodyPr>
          <a:lstStyle/>
          <a:p>
            <a:r>
              <a:rPr lang="en-US" sz="5400" b="1" dirty="0"/>
              <a:t>Summary </a:t>
            </a:r>
          </a:p>
        </p:txBody>
      </p:sp>
      <p:sp>
        <p:nvSpPr>
          <p:cNvPr id="3" name="Content Placeholder 2">
            <a:extLst>
              <a:ext uri="{FF2B5EF4-FFF2-40B4-BE49-F238E27FC236}">
                <a16:creationId xmlns:a16="http://schemas.microsoft.com/office/drawing/2014/main" id="{DED8A32F-D130-417E-8A1F-5FCF11463729}"/>
              </a:ext>
            </a:extLst>
          </p:cNvPr>
          <p:cNvSpPr>
            <a:spLocks noGrp="1"/>
          </p:cNvSpPr>
          <p:nvPr>
            <p:ph idx="1"/>
          </p:nvPr>
        </p:nvSpPr>
        <p:spPr>
          <a:xfrm>
            <a:off x="1030497" y="2556932"/>
            <a:ext cx="5645725" cy="3318936"/>
          </a:xfrm>
        </p:spPr>
        <p:txBody>
          <a:bodyPr>
            <a:normAutofit/>
          </a:bodyPr>
          <a:lstStyle/>
          <a:p>
            <a:pPr marL="0" indent="0" algn="ctr">
              <a:buNone/>
            </a:pPr>
            <a:r>
              <a:rPr lang="en-US" dirty="0"/>
              <a:t>Goal of SSI: Establish a university sanctioned, student-led </a:t>
            </a:r>
            <a:r>
              <a:rPr lang="en-US" b="1" dirty="0"/>
              <a:t>sustainability office and committee </a:t>
            </a:r>
            <a:r>
              <a:rPr lang="en-US" dirty="0"/>
              <a:t>though:</a:t>
            </a:r>
          </a:p>
          <a:p>
            <a:pPr marL="0" indent="0">
              <a:buNone/>
            </a:pPr>
            <a:r>
              <a:rPr lang="en-US" dirty="0"/>
              <a:t>1. Campus sustainability projects </a:t>
            </a:r>
            <a:br>
              <a:rPr lang="en-US" dirty="0"/>
            </a:br>
            <a:r>
              <a:rPr lang="en-US" dirty="0"/>
              <a:t>2. Receiving support from faculty and administration </a:t>
            </a:r>
            <a:br>
              <a:rPr lang="en-US" dirty="0"/>
            </a:br>
            <a:r>
              <a:rPr lang="en-US" dirty="0"/>
              <a:t>3. Creating a community of campus involvement </a:t>
            </a:r>
          </a:p>
          <a:p>
            <a:pPr marL="0" indent="0">
              <a:buNone/>
            </a:pPr>
            <a:endParaRPr lang="en-US" b="1" dirty="0"/>
          </a:p>
          <a:p>
            <a:pPr marL="0" indent="0">
              <a:buNone/>
            </a:pPr>
            <a:endParaRPr lang="en-US" dirty="0"/>
          </a:p>
          <a:p>
            <a:pPr marL="0" indent="0">
              <a:buNone/>
            </a:pPr>
            <a:endParaRPr lang="en-US" dirty="0"/>
          </a:p>
        </p:txBody>
      </p:sp>
      <p:pic>
        <p:nvPicPr>
          <p:cNvPr id="5" name="Picture 2" descr="A picture containing drawing, food&#10;&#10;Description automatically generated">
            <a:extLst>
              <a:ext uri="{FF2B5EF4-FFF2-40B4-BE49-F238E27FC236}">
                <a16:creationId xmlns:a16="http://schemas.microsoft.com/office/drawing/2014/main" id="{155C1590-2BB3-44F4-B446-48AC132D9EAD}"/>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403037" y="4372814"/>
            <a:ext cx="1815882" cy="181588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B0EA558-B023-4D1C-B02A-BEDCDF021B2D}"/>
              </a:ext>
            </a:extLst>
          </p:cNvPr>
          <p:cNvSpPr txBox="1"/>
          <p:nvPr/>
        </p:nvSpPr>
        <p:spPr>
          <a:xfrm>
            <a:off x="6808426" y="2556932"/>
            <a:ext cx="4667646" cy="1815882"/>
          </a:xfrm>
          <a:prstGeom prst="rect">
            <a:avLst/>
          </a:prstGeom>
          <a:noFill/>
        </p:spPr>
        <p:txBody>
          <a:bodyPr wrap="square" rtlCol="0">
            <a:spAutoFit/>
          </a:bodyPr>
          <a:lstStyle/>
          <a:p>
            <a:pPr algn="ctr"/>
            <a:r>
              <a:rPr lang="en-US" sz="2800" dirty="0"/>
              <a:t>Thank You!</a:t>
            </a:r>
          </a:p>
          <a:p>
            <a:pPr algn="ctr"/>
            <a:r>
              <a:rPr lang="en-US" sz="2800" dirty="0"/>
              <a:t>Contact me: Tessa Meredith</a:t>
            </a:r>
          </a:p>
          <a:p>
            <a:pPr algn="ctr"/>
            <a:r>
              <a:rPr lang="en-US" sz="2800" dirty="0"/>
              <a:t>tessameredith@hotmail.com</a:t>
            </a:r>
          </a:p>
          <a:p>
            <a:pPr algn="ctr"/>
            <a:r>
              <a:rPr lang="en-US" sz="2800" dirty="0"/>
              <a:t>Follow SSI: @</a:t>
            </a:r>
            <a:r>
              <a:rPr lang="en-US" sz="2800" dirty="0" err="1"/>
              <a:t>byu.ssi</a:t>
            </a:r>
            <a:endParaRPr lang="en-US" sz="2800" dirty="0"/>
          </a:p>
        </p:txBody>
      </p:sp>
      <p:cxnSp>
        <p:nvCxnSpPr>
          <p:cNvPr id="8" name="Straight Connector 7">
            <a:extLst>
              <a:ext uri="{FF2B5EF4-FFF2-40B4-BE49-F238E27FC236}">
                <a16:creationId xmlns:a16="http://schemas.microsoft.com/office/drawing/2014/main" id="{388D310C-ADB0-4DFA-AF93-2F4D65FA6270}"/>
              </a:ext>
            </a:extLst>
          </p:cNvPr>
          <p:cNvCxnSpPr/>
          <p:nvPr/>
        </p:nvCxnSpPr>
        <p:spPr>
          <a:xfrm>
            <a:off x="6676222" y="2556932"/>
            <a:ext cx="0" cy="3546413"/>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931131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A033E-D5C8-42A4-9CA6-217B3E81C02F}"/>
              </a:ext>
            </a:extLst>
          </p:cNvPr>
          <p:cNvSpPr>
            <a:spLocks noGrp="1"/>
          </p:cNvSpPr>
          <p:nvPr>
            <p:ph type="title"/>
          </p:nvPr>
        </p:nvSpPr>
        <p:spPr/>
        <p:txBody>
          <a:bodyPr>
            <a:normAutofit/>
          </a:bodyPr>
          <a:lstStyle/>
          <a:p>
            <a:r>
              <a:rPr lang="en-US" sz="6000" b="1" dirty="0"/>
              <a:t>Our Goal</a:t>
            </a:r>
          </a:p>
        </p:txBody>
      </p:sp>
      <p:sp>
        <p:nvSpPr>
          <p:cNvPr id="3" name="Content Placeholder 2">
            <a:extLst>
              <a:ext uri="{FF2B5EF4-FFF2-40B4-BE49-F238E27FC236}">
                <a16:creationId xmlns:a16="http://schemas.microsoft.com/office/drawing/2014/main" id="{A828791A-7EC5-4CAE-BFFF-755F893A4ABB}"/>
              </a:ext>
            </a:extLst>
          </p:cNvPr>
          <p:cNvSpPr>
            <a:spLocks noGrp="1"/>
          </p:cNvSpPr>
          <p:nvPr>
            <p:ph idx="1"/>
          </p:nvPr>
        </p:nvSpPr>
        <p:spPr>
          <a:xfrm>
            <a:off x="5217458" y="2772085"/>
            <a:ext cx="6006354" cy="3318936"/>
          </a:xfrm>
        </p:spPr>
        <p:txBody>
          <a:bodyPr>
            <a:normAutofit fontScale="85000" lnSpcReduction="10000"/>
          </a:bodyPr>
          <a:lstStyle/>
          <a:p>
            <a:pPr marL="742950" indent="-742950" algn="ctr">
              <a:buAutoNum type="arabicPeriod"/>
            </a:pPr>
            <a:r>
              <a:rPr lang="en-US" sz="4000" dirty="0"/>
              <a:t>Help BYU administration make more environmentally friendly decisions </a:t>
            </a:r>
          </a:p>
          <a:p>
            <a:pPr marL="742950" indent="-742950" algn="ctr">
              <a:buAutoNum type="arabicPeriod"/>
            </a:pPr>
            <a:r>
              <a:rPr lang="en-US" sz="4000" dirty="0"/>
              <a:t>Get students involved in sustainable projects on campus </a:t>
            </a:r>
          </a:p>
          <a:p>
            <a:pPr marL="0" indent="0" algn="ctr">
              <a:buNone/>
            </a:pPr>
            <a:endParaRPr lang="en-US" sz="4000" dirty="0"/>
          </a:p>
        </p:txBody>
      </p:sp>
      <p:sp>
        <p:nvSpPr>
          <p:cNvPr id="4" name="TextBox 3">
            <a:extLst>
              <a:ext uri="{FF2B5EF4-FFF2-40B4-BE49-F238E27FC236}">
                <a16:creationId xmlns:a16="http://schemas.microsoft.com/office/drawing/2014/main" id="{320E7FCB-53B7-45D7-8923-FEA7FE8922BC}"/>
              </a:ext>
            </a:extLst>
          </p:cNvPr>
          <p:cNvSpPr txBox="1"/>
          <p:nvPr/>
        </p:nvSpPr>
        <p:spPr>
          <a:xfrm>
            <a:off x="1362636" y="2852767"/>
            <a:ext cx="4061012" cy="2585323"/>
          </a:xfrm>
          <a:prstGeom prst="rect">
            <a:avLst/>
          </a:prstGeom>
          <a:noFill/>
        </p:spPr>
        <p:txBody>
          <a:bodyPr wrap="square" rtlCol="0">
            <a:spAutoFit/>
          </a:bodyPr>
          <a:lstStyle/>
          <a:p>
            <a:pPr algn="ctr"/>
            <a:r>
              <a:rPr lang="en-US" sz="3600" dirty="0"/>
              <a:t>Establish a university sanctioned, student-led </a:t>
            </a:r>
            <a:r>
              <a:rPr lang="en-US" sz="3600" b="1" dirty="0"/>
              <a:t>sustainability office </a:t>
            </a:r>
            <a:r>
              <a:rPr lang="en-US" sz="3600" dirty="0"/>
              <a:t>that can…</a:t>
            </a:r>
          </a:p>
          <a:p>
            <a:endParaRPr lang="en-US" dirty="0"/>
          </a:p>
        </p:txBody>
      </p:sp>
    </p:spTree>
    <p:extLst>
      <p:ext uri="{BB962C8B-B14F-4D97-AF65-F5344CB8AC3E}">
        <p14:creationId xmlns:p14="http://schemas.microsoft.com/office/powerpoint/2010/main" val="38420847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32C25-5EC3-4B5E-AAAF-E1A095503EFE}"/>
              </a:ext>
            </a:extLst>
          </p:cNvPr>
          <p:cNvSpPr>
            <a:spLocks noGrp="1"/>
          </p:cNvSpPr>
          <p:nvPr>
            <p:ph type="title"/>
          </p:nvPr>
        </p:nvSpPr>
        <p:spPr/>
        <p:txBody>
          <a:bodyPr>
            <a:normAutofit/>
          </a:bodyPr>
          <a:lstStyle/>
          <a:p>
            <a:r>
              <a:rPr lang="en-US" sz="4800" b="1" dirty="0"/>
              <a:t>How We Will Accomplish This</a:t>
            </a:r>
          </a:p>
        </p:txBody>
      </p:sp>
      <p:sp>
        <p:nvSpPr>
          <p:cNvPr id="3" name="TextBox 2">
            <a:extLst>
              <a:ext uri="{FF2B5EF4-FFF2-40B4-BE49-F238E27FC236}">
                <a16:creationId xmlns:a16="http://schemas.microsoft.com/office/drawing/2014/main" id="{E446A536-1975-435F-B8F2-30206D176ABF}"/>
              </a:ext>
            </a:extLst>
          </p:cNvPr>
          <p:cNvSpPr txBox="1"/>
          <p:nvPr/>
        </p:nvSpPr>
        <p:spPr>
          <a:xfrm>
            <a:off x="1670001" y="2663787"/>
            <a:ext cx="9056267" cy="3816429"/>
          </a:xfrm>
          <a:prstGeom prst="rect">
            <a:avLst/>
          </a:prstGeom>
          <a:noFill/>
        </p:spPr>
        <p:txBody>
          <a:bodyPr wrap="square" rtlCol="0">
            <a:spAutoFit/>
          </a:bodyPr>
          <a:lstStyle/>
          <a:p>
            <a:pPr algn="ctr" fontAlgn="base"/>
            <a:r>
              <a:rPr lang="en-US" sz="3200" dirty="0"/>
              <a:t>1. Carrying out projects aimed at campus sustainability</a:t>
            </a:r>
          </a:p>
          <a:p>
            <a:pPr algn="ctr" fontAlgn="base"/>
            <a:br>
              <a:rPr lang="en-US" sz="3200" dirty="0"/>
            </a:br>
            <a:r>
              <a:rPr lang="en-US" sz="3200" dirty="0"/>
              <a:t>2. Meeting with faculty and administration to advocate for a Sustainability Committee</a:t>
            </a:r>
          </a:p>
          <a:p>
            <a:pPr algn="ctr" fontAlgn="base"/>
            <a:br>
              <a:rPr lang="en-US" sz="3200" dirty="0"/>
            </a:br>
            <a:r>
              <a:rPr lang="en-US" sz="3200" dirty="0"/>
              <a:t>3. Creating a community through student support and involvement</a:t>
            </a:r>
          </a:p>
          <a:p>
            <a:endParaRPr lang="en-US" dirty="0"/>
          </a:p>
        </p:txBody>
      </p:sp>
    </p:spTree>
    <p:extLst>
      <p:ext uri="{BB962C8B-B14F-4D97-AF65-F5344CB8AC3E}">
        <p14:creationId xmlns:p14="http://schemas.microsoft.com/office/powerpoint/2010/main" val="20258652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a sign&#10;&#10;Description automatically generated">
            <a:extLst>
              <a:ext uri="{FF2B5EF4-FFF2-40B4-BE49-F238E27FC236}">
                <a16:creationId xmlns:a16="http://schemas.microsoft.com/office/drawing/2014/main" id="{9970DFD8-C296-43D4-97DD-8A1BA676590B}"/>
              </a:ext>
            </a:extLst>
          </p:cNvPr>
          <p:cNvPicPr>
            <a:picLocks noChangeAspect="1"/>
          </p:cNvPicPr>
          <p:nvPr/>
        </p:nvPicPr>
        <p:blipFill rotWithShape="1">
          <a:blip r:embed="rId4">
            <a:extLst>
              <a:ext uri="{28A0092B-C50C-407E-A947-70E740481C1C}">
                <a14:useLocalDpi xmlns:a14="http://schemas.microsoft.com/office/drawing/2010/main" val="0"/>
              </a:ext>
            </a:extLst>
          </a:blip>
          <a:srcRect t="3021" b="8744"/>
          <a:stretch/>
        </p:blipFill>
        <p:spPr>
          <a:xfrm>
            <a:off x="20" y="10"/>
            <a:ext cx="12191980" cy="6857990"/>
          </a:xfrm>
          <a:prstGeom prst="rect">
            <a:avLst/>
          </a:prstGeom>
        </p:spPr>
      </p:pic>
    </p:spTree>
    <p:extLst>
      <p:ext uri="{BB962C8B-B14F-4D97-AF65-F5344CB8AC3E}">
        <p14:creationId xmlns:p14="http://schemas.microsoft.com/office/powerpoint/2010/main" val="26727610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people sitting at a table in a park&#10;&#10;Description automatically generated">
            <a:extLst>
              <a:ext uri="{FF2B5EF4-FFF2-40B4-BE49-F238E27FC236}">
                <a16:creationId xmlns:a16="http://schemas.microsoft.com/office/drawing/2014/main" id="{C79DB039-6B6B-4BE0-AFF3-173D7718A062}"/>
              </a:ext>
            </a:extLst>
          </p:cNvPr>
          <p:cNvPicPr>
            <a:picLocks noChangeAspect="1"/>
          </p:cNvPicPr>
          <p:nvPr/>
        </p:nvPicPr>
        <p:blipFill rotWithShape="1">
          <a:blip r:embed="rId3">
            <a:extLst>
              <a:ext uri="{28A0092B-C50C-407E-A947-70E740481C1C}">
                <a14:useLocalDpi xmlns:a14="http://schemas.microsoft.com/office/drawing/2010/main" val="0"/>
              </a:ext>
            </a:extLst>
          </a:blip>
          <a:srcRect l="8281" t="18702" r="-712" b="12305"/>
          <a:stretch/>
        </p:blipFill>
        <p:spPr>
          <a:xfrm>
            <a:off x="7401924" y="71021"/>
            <a:ext cx="5375804" cy="3009530"/>
          </a:xfrm>
          <a:prstGeom prst="rect">
            <a:avLst/>
          </a:prstGeom>
        </p:spPr>
      </p:pic>
      <p:pic>
        <p:nvPicPr>
          <p:cNvPr id="9" name="Picture 8" descr="A group of people sitting in front of a crowd&#10;&#10;Description automatically generated">
            <a:extLst>
              <a:ext uri="{FF2B5EF4-FFF2-40B4-BE49-F238E27FC236}">
                <a16:creationId xmlns:a16="http://schemas.microsoft.com/office/drawing/2014/main" id="{23B21313-D567-4902-A564-7A14582409E0}"/>
              </a:ext>
            </a:extLst>
          </p:cNvPr>
          <p:cNvPicPr>
            <a:picLocks noChangeAspect="1"/>
          </p:cNvPicPr>
          <p:nvPr/>
        </p:nvPicPr>
        <p:blipFill rotWithShape="1">
          <a:blip r:embed="rId4">
            <a:extLst>
              <a:ext uri="{28A0092B-C50C-407E-A947-70E740481C1C}">
                <a14:useLocalDpi xmlns:a14="http://schemas.microsoft.com/office/drawing/2010/main" val="0"/>
              </a:ext>
            </a:extLst>
          </a:blip>
          <a:srcRect t="22170" r="1" b="1"/>
          <a:stretch/>
        </p:blipFill>
        <p:spPr>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pic>
        <p:nvPicPr>
          <p:cNvPr id="7" name="Picture 6" descr="A person holding a sign&#10;&#10;Description automatically generated">
            <a:extLst>
              <a:ext uri="{FF2B5EF4-FFF2-40B4-BE49-F238E27FC236}">
                <a16:creationId xmlns:a16="http://schemas.microsoft.com/office/drawing/2014/main" id="{1B713A44-F8B0-4DBC-A165-53FDCAB9605A}"/>
              </a:ext>
            </a:extLst>
          </p:cNvPr>
          <p:cNvPicPr>
            <a:picLocks noChangeAspect="1"/>
          </p:cNvPicPr>
          <p:nvPr/>
        </p:nvPicPr>
        <p:blipFill rotWithShape="1">
          <a:blip r:embed="rId5">
            <a:extLst>
              <a:ext uri="{28A0092B-C50C-407E-A947-70E740481C1C}">
                <a14:useLocalDpi xmlns:a14="http://schemas.microsoft.com/office/drawing/2010/main" val="0"/>
              </a:ext>
            </a:extLst>
          </a:blip>
          <a:srcRect t="15595" b="9964"/>
          <a:stretch/>
        </p:blipFill>
        <p:spPr>
          <a:xfrm>
            <a:off x="1" y="4065775"/>
            <a:ext cx="5001186" cy="2792224"/>
          </a:xfrm>
          <a:prstGeom prst="rect">
            <a:avLst/>
          </a:prstGeom>
        </p:spPr>
      </p:pic>
      <p:sp>
        <p:nvSpPr>
          <p:cNvPr id="14" name="Rectangle 13">
            <a:extLst>
              <a:ext uri="{FF2B5EF4-FFF2-40B4-BE49-F238E27FC236}">
                <a16:creationId xmlns:a16="http://schemas.microsoft.com/office/drawing/2014/main" id="{25414FA1-2D4C-41DB-83DE-4F3E38C10A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group of people standing around a bus&#10;&#10;Description automatically generated">
            <a:extLst>
              <a:ext uri="{FF2B5EF4-FFF2-40B4-BE49-F238E27FC236}">
                <a16:creationId xmlns:a16="http://schemas.microsoft.com/office/drawing/2014/main" id="{C1FC8242-7E1A-4CFD-BB39-5E6B3529ABA5}"/>
              </a:ext>
            </a:extLst>
          </p:cNvPr>
          <p:cNvPicPr>
            <a:picLocks noChangeAspect="1"/>
          </p:cNvPicPr>
          <p:nvPr/>
        </p:nvPicPr>
        <p:blipFill rotWithShape="1">
          <a:blip r:embed="rId6">
            <a:extLst>
              <a:ext uri="{28A0092B-C50C-407E-A947-70E740481C1C}">
                <a14:useLocalDpi xmlns:a14="http://schemas.microsoft.com/office/drawing/2010/main" val="0"/>
              </a:ext>
            </a:extLst>
          </a:blip>
          <a:srcRect t="7543"/>
          <a:stretch/>
        </p:blipFill>
        <p:spPr>
          <a:xfrm>
            <a:off x="5130024" y="3202213"/>
            <a:ext cx="7061956" cy="4896976"/>
          </a:xfrm>
          <a:prstGeom prst="rect">
            <a:avLst/>
          </a:prstGeom>
        </p:spPr>
      </p:pic>
    </p:spTree>
    <p:extLst>
      <p:ext uri="{BB962C8B-B14F-4D97-AF65-F5344CB8AC3E}">
        <p14:creationId xmlns:p14="http://schemas.microsoft.com/office/powerpoint/2010/main" val="14532247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lm tree&#10;&#10;Description automatically generated">
            <a:extLst>
              <a:ext uri="{FF2B5EF4-FFF2-40B4-BE49-F238E27FC236}">
                <a16:creationId xmlns:a16="http://schemas.microsoft.com/office/drawing/2014/main" id="{421574FB-4AEF-4BA9-B51E-11D514CFF6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8122" y="-1"/>
            <a:ext cx="5762788" cy="3206188"/>
          </a:xfrm>
          <a:prstGeom prst="rect">
            <a:avLst/>
          </a:prstGeom>
        </p:spPr>
      </p:pic>
      <p:pic>
        <p:nvPicPr>
          <p:cNvPr id="5" name="Picture 4" descr="A close up of text on a white background&#10;&#10;Description automatically generated">
            <a:extLst>
              <a:ext uri="{FF2B5EF4-FFF2-40B4-BE49-F238E27FC236}">
                <a16:creationId xmlns:a16="http://schemas.microsoft.com/office/drawing/2014/main" id="{C6D82CEC-EC2A-4EFE-BD14-BF674D25F3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8122" y="3206187"/>
            <a:ext cx="5753878" cy="7690368"/>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9A9117A0-11EC-4360-9B64-BD50F0C610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6438122" cy="6858000"/>
          </a:xfrm>
          <a:prstGeom prst="rect">
            <a:avLst/>
          </a:prstGeom>
        </p:spPr>
      </p:pic>
    </p:spTree>
    <p:extLst>
      <p:ext uri="{BB962C8B-B14F-4D97-AF65-F5344CB8AC3E}">
        <p14:creationId xmlns:p14="http://schemas.microsoft.com/office/powerpoint/2010/main" val="15715783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text on a white background&#10;&#10;Description automatically generated">
            <a:extLst>
              <a:ext uri="{FF2B5EF4-FFF2-40B4-BE49-F238E27FC236}">
                <a16:creationId xmlns:a16="http://schemas.microsoft.com/office/drawing/2014/main" id="{68CABEC7-BD85-4B03-B78B-1A139173DB16}"/>
              </a:ext>
            </a:extLst>
          </p:cNvPr>
          <p:cNvPicPr>
            <a:picLocks noChangeAspect="1"/>
          </p:cNvPicPr>
          <p:nvPr/>
        </p:nvPicPr>
        <p:blipFill rotWithShape="1">
          <a:blip r:embed="rId4">
            <a:extLst>
              <a:ext uri="{28A0092B-C50C-407E-A947-70E740481C1C}">
                <a14:useLocalDpi xmlns:a14="http://schemas.microsoft.com/office/drawing/2010/main" val="0"/>
              </a:ext>
            </a:extLst>
          </a:blip>
          <a:srcRect r="444"/>
          <a:stretch/>
        </p:blipFill>
        <p:spPr>
          <a:xfrm>
            <a:off x="20" y="10"/>
            <a:ext cx="12191980" cy="6857990"/>
          </a:xfrm>
          <a:prstGeom prst="rect">
            <a:avLst/>
          </a:prstGeom>
        </p:spPr>
      </p:pic>
    </p:spTree>
    <p:extLst>
      <p:ext uri="{BB962C8B-B14F-4D97-AF65-F5344CB8AC3E}">
        <p14:creationId xmlns:p14="http://schemas.microsoft.com/office/powerpoint/2010/main" val="41210461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8181A50-C8BE-4392-983D-C065790805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indoor, animal, sitting, table&#10;&#10;Description automatically generated">
            <a:extLst>
              <a:ext uri="{FF2B5EF4-FFF2-40B4-BE49-F238E27FC236}">
                <a16:creationId xmlns:a16="http://schemas.microsoft.com/office/drawing/2014/main" id="{7A9524B1-6EF6-4AF2-BB2E-29B25FE6E2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62" y="0"/>
            <a:ext cx="4574445" cy="6930978"/>
          </a:xfrm>
          <a:prstGeom prst="rect">
            <a:avLst/>
          </a:prstGeom>
        </p:spPr>
      </p:pic>
      <p:pic>
        <p:nvPicPr>
          <p:cNvPr id="9" name="Picture 8" descr="A picture containing person, indoor, table, woman&#10;&#10;Description automatically generated">
            <a:extLst>
              <a:ext uri="{FF2B5EF4-FFF2-40B4-BE49-F238E27FC236}">
                <a16:creationId xmlns:a16="http://schemas.microsoft.com/office/drawing/2014/main" id="{69877D02-445A-401C-A90B-4547EA8D8679}"/>
              </a:ext>
            </a:extLst>
          </p:cNvPr>
          <p:cNvPicPr>
            <a:picLocks noChangeAspect="1"/>
          </p:cNvPicPr>
          <p:nvPr/>
        </p:nvPicPr>
        <p:blipFill rotWithShape="1">
          <a:blip r:embed="rId4">
            <a:extLst>
              <a:ext uri="{28A0092B-C50C-407E-A947-70E740481C1C}">
                <a14:useLocalDpi xmlns:a14="http://schemas.microsoft.com/office/drawing/2010/main" val="0"/>
              </a:ext>
            </a:extLst>
          </a:blip>
          <a:srcRect t="41502" b="-510"/>
          <a:stretch/>
        </p:blipFill>
        <p:spPr>
          <a:xfrm>
            <a:off x="4614732" y="4229473"/>
            <a:ext cx="8042088" cy="3110180"/>
          </a:xfrm>
          <a:prstGeom prst="rect">
            <a:avLst/>
          </a:prstGeom>
        </p:spPr>
      </p:pic>
      <p:pic>
        <p:nvPicPr>
          <p:cNvPr id="7" name="Picture 6" descr="A group of people standing around a table&#10;&#10;Description automatically generated">
            <a:extLst>
              <a:ext uri="{FF2B5EF4-FFF2-40B4-BE49-F238E27FC236}">
                <a16:creationId xmlns:a16="http://schemas.microsoft.com/office/drawing/2014/main" id="{33D523F5-9B89-4717-A5D7-01767313A2CA}"/>
              </a:ext>
            </a:extLst>
          </p:cNvPr>
          <p:cNvPicPr>
            <a:picLocks noChangeAspect="1"/>
          </p:cNvPicPr>
          <p:nvPr/>
        </p:nvPicPr>
        <p:blipFill rotWithShape="1">
          <a:blip r:embed="rId5">
            <a:extLst>
              <a:ext uri="{28A0092B-C50C-407E-A947-70E740481C1C}">
                <a14:useLocalDpi xmlns:a14="http://schemas.microsoft.com/office/drawing/2010/main" val="0"/>
              </a:ext>
            </a:extLst>
          </a:blip>
          <a:srcRect l="23368"/>
          <a:stretch/>
        </p:blipFill>
        <p:spPr>
          <a:xfrm>
            <a:off x="8800576" y="87156"/>
            <a:ext cx="5023610" cy="4055161"/>
          </a:xfrm>
          <a:prstGeom prst="rect">
            <a:avLst/>
          </a:prstGeom>
        </p:spPr>
      </p:pic>
      <p:pic>
        <p:nvPicPr>
          <p:cNvPr id="4" name="Picture 3">
            <a:extLst>
              <a:ext uri="{FF2B5EF4-FFF2-40B4-BE49-F238E27FC236}">
                <a16:creationId xmlns:a16="http://schemas.microsoft.com/office/drawing/2014/main" id="{84702323-DE69-4A6E-9038-E6962B146A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14732" y="87159"/>
            <a:ext cx="4114800" cy="4055162"/>
          </a:xfrm>
          <a:prstGeom prst="rect">
            <a:avLst/>
          </a:prstGeom>
        </p:spPr>
      </p:pic>
    </p:spTree>
    <p:extLst>
      <p:ext uri="{BB962C8B-B14F-4D97-AF65-F5344CB8AC3E}">
        <p14:creationId xmlns:p14="http://schemas.microsoft.com/office/powerpoint/2010/main" val="2134860773"/>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AB946B"/>
      </a:accent1>
      <a:accent2>
        <a:srgbClr val="C04F32"/>
      </a:accent2>
      <a:accent3>
        <a:srgbClr val="DD8C3C"/>
      </a:accent3>
      <a:accent4>
        <a:srgbClr val="8E684C"/>
      </a:accent4>
      <a:accent5>
        <a:srgbClr val="CBAF62"/>
      </a:accent5>
      <a:accent6>
        <a:srgbClr val="803348"/>
      </a:accent6>
      <a:hlink>
        <a:srgbClr val="86724D"/>
      </a:hlink>
      <a:folHlink>
        <a:srgbClr val="B99E84"/>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A2BEDC8B-F191-493B-BA33-0F4F800A89D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TotalTime>
  <Words>2239</Words>
  <Application>Microsoft Office PowerPoint</Application>
  <PresentationFormat>Widescreen</PresentationFormat>
  <Paragraphs>175</Paragraphs>
  <Slides>21</Slides>
  <Notes>21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Garamond</vt:lpstr>
      <vt:lpstr>Organic</vt:lpstr>
      <vt:lpstr>BYU Student Sustainability Initiative</vt:lpstr>
      <vt:lpstr>PowerPoint Presentation</vt:lpstr>
      <vt:lpstr>Our Goal</vt:lpstr>
      <vt:lpstr>How We Will Accomplish This</vt:lpstr>
      <vt:lpstr>PowerPoint Presentation</vt:lpstr>
      <vt:lpstr>PowerPoint Presentation</vt:lpstr>
      <vt:lpstr>PowerPoint Presentation</vt:lpstr>
      <vt:lpstr>PowerPoint Presentation</vt:lpstr>
      <vt:lpstr>PowerPoint Presentation</vt:lpstr>
      <vt:lpstr>Weekly Newsletter</vt:lpstr>
      <vt:lpstr>Other Project Ideas</vt:lpstr>
      <vt:lpstr>Sustainably Office and Committee</vt:lpstr>
      <vt:lpstr>“Tour de Bins”</vt:lpstr>
      <vt:lpstr>4 Step Process </vt:lpstr>
      <vt:lpstr>PowerPoint Presentation</vt:lpstr>
      <vt:lpstr>PowerPoint Presentation</vt:lpstr>
      <vt:lpstr>PowerPoint Presentation</vt:lpstr>
      <vt:lpstr>PowerPoint Presentation</vt:lpstr>
      <vt:lpstr>PowerPoint Presentation</vt:lpstr>
      <vt:lpstr>Tour de Bins Goals</vt:lpstr>
      <vt:lpstr>Summary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BYU Student Sustainability Initiative</dc:title>
  <dc:creator>Tessa Meredith</dc:creator>
  <cp:lastModifiedBy>Tessa Meredith</cp:lastModifiedBy>
  <cp:revision>1</cp:revision>
  <dcterms:created xsi:type="dcterms:W3CDTF">2020-02-20T01:17:45Z</dcterms:created>
  <dcterms:modified xsi:type="dcterms:W3CDTF">2020-02-20T06:04:56Z</dcterms:modified>
</cp:coreProperties>
</file>